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  <p:sldMasterId id="2147483660" r:id="rId3"/>
    <p:sldMasterId id="2147483680" r:id="rId4"/>
  </p:sldMasterIdLst>
  <p:notesMasterIdLst>
    <p:notesMasterId r:id="rId34"/>
  </p:notesMasterIdLst>
  <p:sldIdLst>
    <p:sldId id="265" r:id="rId5"/>
    <p:sldId id="266" r:id="rId6"/>
    <p:sldId id="295" r:id="rId7"/>
    <p:sldId id="292" r:id="rId8"/>
    <p:sldId id="268" r:id="rId9"/>
    <p:sldId id="269" r:id="rId10"/>
    <p:sldId id="293" r:id="rId11"/>
    <p:sldId id="271" r:id="rId12"/>
    <p:sldId id="272" r:id="rId13"/>
    <p:sldId id="273" r:id="rId14"/>
    <p:sldId id="276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4" r:id="rId33"/>
  </p:sldIdLst>
  <p:sldSz cx="12192000" cy="6858000"/>
  <p:notesSz cx="6858000" cy="9144000"/>
  <p:embeddedFontLst>
    <p:embeddedFont>
      <p:font typeface="맑은 고딕" panose="020B0503020000020004" pitchFamily="34" charset="-12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NanumGothic" panose="020D0604000000000000" pitchFamily="34" charset="-127"/>
      <p:regular r:id="rId41"/>
      <p:bold r:id="rId42"/>
    </p:embeddedFont>
    <p:embeddedFont>
      <p:font typeface="NANUMGOTHIC EXTRABOLD" panose="020D0604000000000000" pitchFamily="34" charset="-127"/>
      <p:bold r:id="rId43"/>
    </p:embeddedFont>
    <p:embeddedFont>
      <p:font typeface="Noto Sans" panose="020B0502040504020204" pitchFamily="3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Light" panose="020B0306030504020204" pitchFamily="34" charset="0"/>
      <p:regular r:id="rId52"/>
      <p: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Theme" id="{9A4B4352-0B75-6648-B782-EE31C9B6AE2C}">
          <p14:sldIdLst>
            <p14:sldId id="265"/>
            <p14:sldId id="266"/>
            <p14:sldId id="295"/>
            <p14:sldId id="292"/>
            <p14:sldId id="268"/>
            <p14:sldId id="269"/>
            <p14:sldId id="293"/>
            <p14:sldId id="271"/>
            <p14:sldId id="272"/>
            <p14:sldId id="273"/>
            <p14:sldId id="276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BD4"/>
    <a:srgbClr val="FAFAFA"/>
    <a:srgbClr val="B9AAEE"/>
    <a:srgbClr val="B9AAEF"/>
    <a:srgbClr val="190548"/>
    <a:srgbClr val="1F1F1F"/>
    <a:srgbClr val="190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9BC6D3-7192-0342-A958-B3BD9F087B37}" v="38" dt="2023-01-19T04:21:15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3"/>
    <p:restoredTop sz="90000"/>
  </p:normalViewPr>
  <p:slideViewPr>
    <p:cSldViewPr snapToGrid="0">
      <p:cViewPr varScale="1">
        <p:scale>
          <a:sx n="110" d="100"/>
          <a:sy n="110" d="100"/>
        </p:scale>
        <p:origin x="1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Connor" userId="f2f0fc0cb0a58a69" providerId="LiveId" clId="{1B4AE0E9-B24F-B24D-86A2-947A50B3E644}"/>
    <pc:docChg chg="modSld">
      <pc:chgData name="Park Connor" userId="f2f0fc0cb0a58a69" providerId="LiveId" clId="{1B4AE0E9-B24F-B24D-86A2-947A50B3E644}" dt="2023-01-18T22:17:58.252" v="10" actId="22"/>
      <pc:docMkLst>
        <pc:docMk/>
      </pc:docMkLst>
      <pc:sldChg chg="modSp">
        <pc:chgData name="Park Connor" userId="f2f0fc0cb0a58a69" providerId="LiveId" clId="{1B4AE0E9-B24F-B24D-86A2-947A50B3E644}" dt="2023-01-18T22:17:58.252" v="10" actId="22"/>
        <pc:sldMkLst>
          <pc:docMk/>
          <pc:sldMk cId="1223926838" sldId="271"/>
        </pc:sldMkLst>
        <pc:spChg chg="mod">
          <ac:chgData name="Park Connor" userId="f2f0fc0cb0a58a69" providerId="LiveId" clId="{1B4AE0E9-B24F-B24D-86A2-947A50B3E644}" dt="2023-01-18T22:17:58.252" v="10" actId="22"/>
          <ac:spMkLst>
            <pc:docMk/>
            <pc:sldMk cId="1223926838" sldId="271"/>
            <ac:spMk id="4" creationId="{810E5DBD-38C7-2254-4299-02CF30D0CD96}"/>
          </ac:spMkLst>
        </pc:spChg>
      </pc:sldChg>
    </pc:docChg>
  </pc:docChgLst>
  <pc:docChgLst>
    <pc:chgData name="Park Connor" userId="f2f0fc0cb0a58a69" providerId="LiveId" clId="{C59BC6D3-7192-0342-A958-B3BD9F087B37}"/>
    <pc:docChg chg="undo custSel addSld delSld modSld sldOrd modSection">
      <pc:chgData name="Park Connor" userId="f2f0fc0cb0a58a69" providerId="LiveId" clId="{C59BC6D3-7192-0342-A958-B3BD9F087B37}" dt="2023-01-19T09:13:45.177" v="6157" actId="20577"/>
      <pc:docMkLst>
        <pc:docMk/>
      </pc:docMkLst>
      <pc:sldChg chg="addSp delSp modSp mod">
        <pc:chgData name="Park Connor" userId="f2f0fc0cb0a58a69" providerId="LiveId" clId="{C59BC6D3-7192-0342-A958-B3BD9F087B37}" dt="2023-01-19T04:40:35.672" v="5963" actId="20577"/>
        <pc:sldMkLst>
          <pc:docMk/>
          <pc:sldMk cId="448018491" sldId="265"/>
        </pc:sldMkLst>
        <pc:spChg chg="mod">
          <ac:chgData name="Park Connor" userId="f2f0fc0cb0a58a69" providerId="LiveId" clId="{C59BC6D3-7192-0342-A958-B3BD9F087B37}" dt="2023-01-19T04:40:35.672" v="5963" actId="20577"/>
          <ac:spMkLst>
            <pc:docMk/>
            <pc:sldMk cId="448018491" sldId="265"/>
            <ac:spMk id="2" creationId="{256BB20A-49C9-FD36-2105-A386C3F9FA85}"/>
          </ac:spMkLst>
        </pc:spChg>
        <pc:spChg chg="add del mod">
          <ac:chgData name="Park Connor" userId="f2f0fc0cb0a58a69" providerId="LiveId" clId="{C59BC6D3-7192-0342-A958-B3BD9F087B37}" dt="2023-01-18T23:10:07.112" v="5655" actId="478"/>
          <ac:spMkLst>
            <pc:docMk/>
            <pc:sldMk cId="448018491" sldId="265"/>
            <ac:spMk id="3" creationId="{52881F21-A15E-B604-FE6B-B1F22D08C652}"/>
          </ac:spMkLst>
        </pc:spChg>
      </pc:sldChg>
      <pc:sldChg chg="ord modNotesTx">
        <pc:chgData name="Park Connor" userId="f2f0fc0cb0a58a69" providerId="LiveId" clId="{C59BC6D3-7192-0342-A958-B3BD9F087B37}" dt="2023-01-06T08:05:14.331" v="3615" actId="20577"/>
        <pc:sldMkLst>
          <pc:docMk/>
          <pc:sldMk cId="4207301820" sldId="267"/>
        </pc:sldMkLst>
      </pc:sldChg>
      <pc:sldChg chg="addSp delSp modSp mod modAnim modNotesTx">
        <pc:chgData name="Park Connor" userId="f2f0fc0cb0a58a69" providerId="LiveId" clId="{C59BC6D3-7192-0342-A958-B3BD9F087B37}" dt="2023-01-06T08:08:45.137" v="4086" actId="20577"/>
        <pc:sldMkLst>
          <pc:docMk/>
          <pc:sldMk cId="596351784" sldId="268"/>
        </pc:sldMkLst>
        <pc:spChg chg="del">
          <ac:chgData name="Park Connor" userId="f2f0fc0cb0a58a69" providerId="LiveId" clId="{C59BC6D3-7192-0342-A958-B3BD9F087B37}" dt="2023-01-06T04:23:45.660" v="0" actId="478"/>
          <ac:spMkLst>
            <pc:docMk/>
            <pc:sldMk cId="596351784" sldId="268"/>
            <ac:spMk id="3" creationId="{F541B15E-A1D0-1D05-E566-822B14CF52EF}"/>
          </ac:spMkLst>
        </pc:spChg>
        <pc:spChg chg="add del mod">
          <ac:chgData name="Park Connor" userId="f2f0fc0cb0a58a69" providerId="LiveId" clId="{C59BC6D3-7192-0342-A958-B3BD9F087B37}" dt="2023-01-06T07:39:59.082" v="2829"/>
          <ac:spMkLst>
            <pc:docMk/>
            <pc:sldMk cId="596351784" sldId="268"/>
            <ac:spMk id="4" creationId="{8BD0593C-1DE7-2A8D-7E87-0D30C59BD94F}"/>
          </ac:spMkLst>
        </pc:spChg>
      </pc:sldChg>
      <pc:sldChg chg="addSp delSp modSp new mod modAnim modNotesTx">
        <pc:chgData name="Park Connor" userId="f2f0fc0cb0a58a69" providerId="LiveId" clId="{C59BC6D3-7192-0342-A958-B3BD9F087B37}" dt="2023-01-19T04:22:28.877" v="5883" actId="207"/>
        <pc:sldMkLst>
          <pc:docMk/>
          <pc:sldMk cId="744118076" sldId="269"/>
        </pc:sldMkLst>
        <pc:spChg chg="mod">
          <ac:chgData name="Park Connor" userId="f2f0fc0cb0a58a69" providerId="LiveId" clId="{C59BC6D3-7192-0342-A958-B3BD9F087B37}" dt="2023-01-06T05:37:28.711" v="1842" actId="5793"/>
          <ac:spMkLst>
            <pc:docMk/>
            <pc:sldMk cId="744118076" sldId="269"/>
            <ac:spMk id="2" creationId="{2409F0AA-39FD-D8CB-9C54-425B44099087}"/>
          </ac:spMkLst>
        </pc:spChg>
        <pc:spChg chg="del">
          <ac:chgData name="Park Connor" userId="f2f0fc0cb0a58a69" providerId="LiveId" clId="{C59BC6D3-7192-0342-A958-B3BD9F087B37}" dt="2023-01-06T04:41:22.425" v="602" actId="478"/>
          <ac:spMkLst>
            <pc:docMk/>
            <pc:sldMk cId="744118076" sldId="269"/>
            <ac:spMk id="3" creationId="{5FEE3832-C938-2FAA-A216-87DA57930EFF}"/>
          </ac:spMkLst>
        </pc:spChg>
        <pc:spChg chg="add del mod">
          <ac:chgData name="Park Connor" userId="f2f0fc0cb0a58a69" providerId="LiveId" clId="{C59BC6D3-7192-0342-A958-B3BD9F087B37}" dt="2023-01-06T04:52:46.305" v="929"/>
          <ac:spMkLst>
            <pc:docMk/>
            <pc:sldMk cId="744118076" sldId="269"/>
            <ac:spMk id="4" creationId="{0BBBCC10-1DFD-DA34-E52B-5A611E527FF6}"/>
          </ac:spMkLst>
        </pc:spChg>
        <pc:spChg chg="add del mod">
          <ac:chgData name="Park Connor" userId="f2f0fc0cb0a58a69" providerId="LiveId" clId="{C59BC6D3-7192-0342-A958-B3BD9F087B37}" dt="2023-01-06T04:56:32.113" v="954" actId="478"/>
          <ac:spMkLst>
            <pc:docMk/>
            <pc:sldMk cId="744118076" sldId="269"/>
            <ac:spMk id="5" creationId="{5100ED09-E809-6F83-43FE-ACFB7DBAFC34}"/>
          </ac:spMkLst>
        </pc:spChg>
        <pc:spChg chg="add del mod">
          <ac:chgData name="Park Connor" userId="f2f0fc0cb0a58a69" providerId="LiveId" clId="{C59BC6D3-7192-0342-A958-B3BD9F087B37}" dt="2023-01-06T04:55:24.624" v="950" actId="478"/>
          <ac:spMkLst>
            <pc:docMk/>
            <pc:sldMk cId="744118076" sldId="269"/>
            <ac:spMk id="6" creationId="{67F8EA77-6997-14D8-83B0-30E356376420}"/>
          </ac:spMkLst>
        </pc:spChg>
        <pc:spChg chg="add mod">
          <ac:chgData name="Park Connor" userId="f2f0fc0cb0a58a69" providerId="LiveId" clId="{C59BC6D3-7192-0342-A958-B3BD9F087B37}" dt="2023-01-19T04:22:28.877" v="5883" actId="207"/>
          <ac:spMkLst>
            <pc:docMk/>
            <pc:sldMk cId="744118076" sldId="269"/>
            <ac:spMk id="7" creationId="{E0BB28AE-D342-746E-3C1C-BFA505712169}"/>
          </ac:spMkLst>
        </pc:spChg>
        <pc:spChg chg="add mod">
          <ac:chgData name="Park Connor" userId="f2f0fc0cb0a58a69" providerId="LiveId" clId="{C59BC6D3-7192-0342-A958-B3BD9F087B37}" dt="2023-01-19T04:22:23.682" v="5882" actId="207"/>
          <ac:spMkLst>
            <pc:docMk/>
            <pc:sldMk cId="744118076" sldId="269"/>
            <ac:spMk id="8" creationId="{CC43A7C4-83BA-89BF-990D-2BA568CFAC51}"/>
          </ac:spMkLst>
        </pc:spChg>
        <pc:picChg chg="add mod">
          <ac:chgData name="Park Connor" userId="f2f0fc0cb0a58a69" providerId="LiveId" clId="{C59BC6D3-7192-0342-A958-B3BD9F087B37}" dt="2023-01-06T04:59:08.077" v="971" actId="1076"/>
          <ac:picMkLst>
            <pc:docMk/>
            <pc:sldMk cId="744118076" sldId="269"/>
            <ac:picMk id="10" creationId="{0184B792-2FBB-3C9A-AF71-B50B8A8D20BB}"/>
          </ac:picMkLst>
        </pc:picChg>
      </pc:sldChg>
      <pc:sldChg chg="addSp delSp modSp new del mod">
        <pc:chgData name="Park Connor" userId="f2f0fc0cb0a58a69" providerId="LiveId" clId="{C59BC6D3-7192-0342-A958-B3BD9F087B37}" dt="2023-01-06T04:39:32.345" v="592" actId="2696"/>
        <pc:sldMkLst>
          <pc:docMk/>
          <pc:sldMk cId="1414819499" sldId="269"/>
        </pc:sldMkLst>
        <pc:spChg chg="mod">
          <ac:chgData name="Park Connor" userId="f2f0fc0cb0a58a69" providerId="LiveId" clId="{C59BC6D3-7192-0342-A958-B3BD9F087B37}" dt="2023-01-06T04:29:52.256" v="432" actId="5793"/>
          <ac:spMkLst>
            <pc:docMk/>
            <pc:sldMk cId="1414819499" sldId="269"/>
            <ac:spMk id="2" creationId="{7A7680C5-9598-2342-51BB-BB2F5E60DD88}"/>
          </ac:spMkLst>
        </pc:spChg>
        <pc:spChg chg="del">
          <ac:chgData name="Park Connor" userId="f2f0fc0cb0a58a69" providerId="LiveId" clId="{C59BC6D3-7192-0342-A958-B3BD9F087B37}" dt="2023-01-06T04:29:47.185" v="428" actId="478"/>
          <ac:spMkLst>
            <pc:docMk/>
            <pc:sldMk cId="1414819499" sldId="269"/>
            <ac:spMk id="3" creationId="{48EE4598-CBE8-8744-B929-F3AFB8CBF791}"/>
          </ac:spMkLst>
        </pc:spChg>
        <pc:spChg chg="add del mod">
          <ac:chgData name="Park Connor" userId="f2f0fc0cb0a58a69" providerId="LiveId" clId="{C59BC6D3-7192-0342-A958-B3BD9F087B37}" dt="2023-01-06T04:37:59.830" v="530" actId="478"/>
          <ac:spMkLst>
            <pc:docMk/>
            <pc:sldMk cId="1414819499" sldId="269"/>
            <ac:spMk id="6" creationId="{6F2E6251-A129-42BB-836A-D6B0F8FE84A4}"/>
          </ac:spMkLst>
        </pc:spChg>
        <pc:spChg chg="add mod">
          <ac:chgData name="Park Connor" userId="f2f0fc0cb0a58a69" providerId="LiveId" clId="{C59BC6D3-7192-0342-A958-B3BD9F087B37}" dt="2023-01-06T04:37:53.613" v="529" actId="1076"/>
          <ac:spMkLst>
            <pc:docMk/>
            <pc:sldMk cId="1414819499" sldId="269"/>
            <ac:spMk id="7" creationId="{A88A7D90-EB17-68AA-1B4D-DD2C74BAF3EC}"/>
          </ac:spMkLst>
        </pc:spChg>
        <pc:spChg chg="add mod">
          <ac:chgData name="Park Connor" userId="f2f0fc0cb0a58a69" providerId="LiveId" clId="{C59BC6D3-7192-0342-A958-B3BD9F087B37}" dt="2023-01-06T04:39:01.444" v="591" actId="20577"/>
          <ac:spMkLst>
            <pc:docMk/>
            <pc:sldMk cId="1414819499" sldId="269"/>
            <ac:spMk id="8" creationId="{A9B68C1B-E6F6-6DC9-8042-C381685C4FB9}"/>
          </ac:spMkLst>
        </pc:spChg>
        <pc:picChg chg="add del mod">
          <ac:chgData name="Park Connor" userId="f2f0fc0cb0a58a69" providerId="LiveId" clId="{C59BC6D3-7192-0342-A958-B3BD9F087B37}" dt="2023-01-06T04:37:59.830" v="530" actId="478"/>
          <ac:picMkLst>
            <pc:docMk/>
            <pc:sldMk cId="1414819499" sldId="269"/>
            <ac:picMk id="5" creationId="{DFE16B41-44FE-C780-DDC8-28CFC6968C59}"/>
          </ac:picMkLst>
        </pc:picChg>
      </pc:sldChg>
      <pc:sldChg chg="addSp delSp modSp new del mod modAnim modNotesTx">
        <pc:chgData name="Park Connor" userId="f2f0fc0cb0a58a69" providerId="LiveId" clId="{C59BC6D3-7192-0342-A958-B3BD9F087B37}" dt="2023-01-19T04:06:33.973" v="5656" actId="2696"/>
        <pc:sldMkLst>
          <pc:docMk/>
          <pc:sldMk cId="3184542641" sldId="270"/>
        </pc:sldMkLst>
        <pc:spChg chg="mod">
          <ac:chgData name="Park Connor" userId="f2f0fc0cb0a58a69" providerId="LiveId" clId="{C59BC6D3-7192-0342-A958-B3BD9F087B37}" dt="2023-01-06T08:16:49.339" v="4277" actId="20577"/>
          <ac:spMkLst>
            <pc:docMk/>
            <pc:sldMk cId="3184542641" sldId="270"/>
            <ac:spMk id="2" creationId="{BB3B3BCF-3E34-D428-0AAC-D962938D99B9}"/>
          </ac:spMkLst>
        </pc:spChg>
        <pc:spChg chg="del">
          <ac:chgData name="Park Connor" userId="f2f0fc0cb0a58a69" providerId="LiveId" clId="{C59BC6D3-7192-0342-A958-B3BD9F087B37}" dt="2023-01-06T04:52:31.824" v="924" actId="478"/>
          <ac:spMkLst>
            <pc:docMk/>
            <pc:sldMk cId="3184542641" sldId="270"/>
            <ac:spMk id="3" creationId="{EC01B446-7675-E370-6A67-932650C4479A}"/>
          </ac:spMkLst>
        </pc:spChg>
        <pc:spChg chg="add del mod">
          <ac:chgData name="Park Connor" userId="f2f0fc0cb0a58a69" providerId="LiveId" clId="{C59BC6D3-7192-0342-A958-B3BD9F087B37}" dt="2023-01-06T04:54:09.412" v="940" actId="478"/>
          <ac:spMkLst>
            <pc:docMk/>
            <pc:sldMk cId="3184542641" sldId="270"/>
            <ac:spMk id="5" creationId="{6AD9319D-4133-DB30-5B21-3847300DEB68}"/>
          </ac:spMkLst>
        </pc:spChg>
        <pc:spChg chg="add del mod">
          <ac:chgData name="Park Connor" userId="f2f0fc0cb0a58a69" providerId="LiveId" clId="{C59BC6D3-7192-0342-A958-B3BD9F087B37}" dt="2023-01-06T04:53:58.823" v="938"/>
          <ac:spMkLst>
            <pc:docMk/>
            <pc:sldMk cId="3184542641" sldId="270"/>
            <ac:spMk id="7" creationId="{61821C57-BD1A-4EEF-FB25-1FA9AB604398}"/>
          </ac:spMkLst>
        </pc:spChg>
        <pc:spChg chg="add mod">
          <ac:chgData name="Park Connor" userId="f2f0fc0cb0a58a69" providerId="LiveId" clId="{C59BC6D3-7192-0342-A958-B3BD9F087B37}" dt="2023-01-06T08:16:06.649" v="4252" actId="5793"/>
          <ac:spMkLst>
            <pc:docMk/>
            <pc:sldMk cId="3184542641" sldId="270"/>
            <ac:spMk id="8" creationId="{D430ECD2-E901-3105-494D-A44CF0D76E1D}"/>
          </ac:spMkLst>
        </pc:spChg>
        <pc:spChg chg="add del mod">
          <ac:chgData name="Park Connor" userId="f2f0fc0cb0a58a69" providerId="LiveId" clId="{C59BC6D3-7192-0342-A958-B3BD9F087B37}" dt="2023-01-06T08:16:00.107" v="4249" actId="5793"/>
          <ac:spMkLst>
            <pc:docMk/>
            <pc:sldMk cId="3184542641" sldId="270"/>
            <ac:spMk id="9" creationId="{0613D6A6-5951-0EE2-AB55-1CB7C0B55884}"/>
          </ac:spMkLst>
        </pc:spChg>
        <pc:spChg chg="add mod">
          <ac:chgData name="Park Connor" userId="f2f0fc0cb0a58a69" providerId="LiveId" clId="{C59BC6D3-7192-0342-A958-B3BD9F087B37}" dt="2023-01-06T08:16:21.687" v="4263" actId="20577"/>
          <ac:spMkLst>
            <pc:docMk/>
            <pc:sldMk cId="3184542641" sldId="270"/>
            <ac:spMk id="10" creationId="{1D8B7EEF-5EC9-823A-BBD4-4C3C646877BE}"/>
          </ac:spMkLst>
        </pc:spChg>
        <pc:spChg chg="add mod">
          <ac:chgData name="Park Connor" userId="f2f0fc0cb0a58a69" providerId="LiveId" clId="{C59BC6D3-7192-0342-A958-B3BD9F087B37}" dt="2023-01-06T08:16:40.668" v="4276" actId="20577"/>
          <ac:spMkLst>
            <pc:docMk/>
            <pc:sldMk cId="3184542641" sldId="270"/>
            <ac:spMk id="11" creationId="{B74DCABC-90B2-6B2E-3377-212C8D2013EB}"/>
          </ac:spMkLst>
        </pc:spChg>
        <pc:spChg chg="add mod">
          <ac:chgData name="Park Connor" userId="f2f0fc0cb0a58a69" providerId="LiveId" clId="{C59BC6D3-7192-0342-A958-B3BD9F087B37}" dt="2023-01-06T08:17:12.428" v="4288" actId="20577"/>
          <ac:spMkLst>
            <pc:docMk/>
            <pc:sldMk cId="3184542641" sldId="270"/>
            <ac:spMk id="12" creationId="{E872BE59-BFFC-3060-69AA-EB090758E9DA}"/>
          </ac:spMkLst>
        </pc:spChg>
        <pc:spChg chg="add mod">
          <ac:chgData name="Park Connor" userId="f2f0fc0cb0a58a69" providerId="LiveId" clId="{C59BC6D3-7192-0342-A958-B3BD9F087B37}" dt="2023-01-06T08:34:21.586" v="4447" actId="1076"/>
          <ac:spMkLst>
            <pc:docMk/>
            <pc:sldMk cId="3184542641" sldId="270"/>
            <ac:spMk id="17" creationId="{AFA4AB77-F7BD-2469-03BA-FF654070FE52}"/>
          </ac:spMkLst>
        </pc:spChg>
        <pc:spChg chg="add mod">
          <ac:chgData name="Park Connor" userId="f2f0fc0cb0a58a69" providerId="LiveId" clId="{C59BC6D3-7192-0342-A958-B3BD9F087B37}" dt="2023-01-06T08:34:26.807" v="4448" actId="1076"/>
          <ac:spMkLst>
            <pc:docMk/>
            <pc:sldMk cId="3184542641" sldId="270"/>
            <ac:spMk id="21" creationId="{8DAF638B-42A7-EA66-4884-AAC30CBE4EED}"/>
          </ac:spMkLst>
        </pc:spChg>
        <pc:picChg chg="add del mod">
          <ac:chgData name="Park Connor" userId="f2f0fc0cb0a58a69" providerId="LiveId" clId="{C59BC6D3-7192-0342-A958-B3BD9F087B37}" dt="2023-01-06T08:23:30.312" v="4299" actId="478"/>
          <ac:picMkLst>
            <pc:docMk/>
            <pc:sldMk cId="3184542641" sldId="270"/>
            <ac:picMk id="14" creationId="{EBC6B2DF-9499-2508-68DC-F8048E985483}"/>
          </ac:picMkLst>
        </pc:picChg>
        <pc:picChg chg="add mod">
          <ac:chgData name="Park Connor" userId="f2f0fc0cb0a58a69" providerId="LiveId" clId="{C59BC6D3-7192-0342-A958-B3BD9F087B37}" dt="2023-01-06T08:25:23.350" v="4308" actId="1076"/>
          <ac:picMkLst>
            <pc:docMk/>
            <pc:sldMk cId="3184542641" sldId="270"/>
            <ac:picMk id="16" creationId="{815C733E-2796-44C0-78B2-001C7086C40B}"/>
          </ac:picMkLst>
        </pc:picChg>
        <pc:cxnChg chg="add mod">
          <ac:chgData name="Park Connor" userId="f2f0fc0cb0a58a69" providerId="LiveId" clId="{C59BC6D3-7192-0342-A958-B3BD9F087B37}" dt="2023-01-06T08:34:35.133" v="4449" actId="14100"/>
          <ac:cxnSpMkLst>
            <pc:docMk/>
            <pc:sldMk cId="3184542641" sldId="270"/>
            <ac:cxnSpMk id="19" creationId="{B25D1D29-B861-DD77-F88A-0183B5D59C65}"/>
          </ac:cxnSpMkLst>
        </pc:cxnChg>
      </pc:sldChg>
      <pc:sldChg chg="addSp delSp modSp new mod">
        <pc:chgData name="Park Connor" userId="f2f0fc0cb0a58a69" providerId="LiveId" clId="{C59BC6D3-7192-0342-A958-B3BD9F087B37}" dt="2023-01-18T22:25:03.113" v="5639" actId="6549"/>
        <pc:sldMkLst>
          <pc:docMk/>
          <pc:sldMk cId="1223926838" sldId="271"/>
        </pc:sldMkLst>
        <pc:spChg chg="mod">
          <ac:chgData name="Park Connor" userId="f2f0fc0cb0a58a69" providerId="LiveId" clId="{C59BC6D3-7192-0342-A958-B3BD9F087B37}" dt="2023-01-06T09:28:26.637" v="5401" actId="20577"/>
          <ac:spMkLst>
            <pc:docMk/>
            <pc:sldMk cId="1223926838" sldId="271"/>
            <ac:spMk id="2" creationId="{74CC9D03-BC08-496D-D4CF-6E240C0D4458}"/>
          </ac:spMkLst>
        </pc:spChg>
        <pc:spChg chg="del">
          <ac:chgData name="Park Connor" userId="f2f0fc0cb0a58a69" providerId="LiveId" clId="{C59BC6D3-7192-0342-A958-B3BD9F087B37}" dt="2023-01-06T09:28:31.192" v="5402" actId="478"/>
          <ac:spMkLst>
            <pc:docMk/>
            <pc:sldMk cId="1223926838" sldId="271"/>
            <ac:spMk id="3" creationId="{926A41E8-E219-766A-DAFC-2A6FEE9EB154}"/>
          </ac:spMkLst>
        </pc:spChg>
        <pc:spChg chg="add mod">
          <ac:chgData name="Park Connor" userId="f2f0fc0cb0a58a69" providerId="LiveId" clId="{C59BC6D3-7192-0342-A958-B3BD9F087B37}" dt="2023-01-18T22:25:03.113" v="5639" actId="6549"/>
          <ac:spMkLst>
            <pc:docMk/>
            <pc:sldMk cId="1223926838" sldId="271"/>
            <ac:spMk id="4" creationId="{810E5DBD-38C7-2254-4299-02CF30D0CD96}"/>
          </ac:spMkLst>
        </pc:spChg>
      </pc:sldChg>
      <pc:sldChg chg="modSp mod">
        <pc:chgData name="Park Connor" userId="f2f0fc0cb0a58a69" providerId="LiveId" clId="{C59BC6D3-7192-0342-A958-B3BD9F087B37}" dt="2023-01-19T09:08:35.627" v="6069" actId="404"/>
        <pc:sldMkLst>
          <pc:docMk/>
          <pc:sldMk cId="1919558488" sldId="276"/>
        </pc:sldMkLst>
        <pc:graphicFrameChg chg="modGraphic">
          <ac:chgData name="Park Connor" userId="f2f0fc0cb0a58a69" providerId="LiveId" clId="{C59BC6D3-7192-0342-A958-B3BD9F087B37}" dt="2023-01-19T09:08:35.627" v="6069" actId="404"/>
          <ac:graphicFrameMkLst>
            <pc:docMk/>
            <pc:sldMk cId="1919558488" sldId="276"/>
            <ac:graphicFrameMk id="4" creationId="{E2D116EF-26F6-B2A8-8F70-12373C2BEB77}"/>
          </ac:graphicFrameMkLst>
        </pc:graphicFrameChg>
      </pc:sldChg>
      <pc:sldChg chg="modSp add del mod modShow">
        <pc:chgData name="Park Connor" userId="f2f0fc0cb0a58a69" providerId="LiveId" clId="{C59BC6D3-7192-0342-A958-B3BD9F087B37}" dt="2023-01-19T09:10:09.886" v="6072" actId="729"/>
        <pc:sldMkLst>
          <pc:docMk/>
          <pc:sldMk cId="52480630" sldId="279"/>
        </pc:sldMkLst>
        <pc:spChg chg="mod">
          <ac:chgData name="Park Connor" userId="f2f0fc0cb0a58a69" providerId="LiveId" clId="{C59BC6D3-7192-0342-A958-B3BD9F087B37}" dt="2023-01-18T13:51:11.198" v="5534" actId="2711"/>
          <ac:spMkLst>
            <pc:docMk/>
            <pc:sldMk cId="52480630" sldId="279"/>
            <ac:spMk id="7" creationId="{FE58DCC3-58FC-C436-B047-70CF3C7A0412}"/>
          </ac:spMkLst>
        </pc:spChg>
      </pc:sldChg>
      <pc:sldChg chg="modSp mod">
        <pc:chgData name="Park Connor" userId="f2f0fc0cb0a58a69" providerId="LiveId" clId="{C59BC6D3-7192-0342-A958-B3BD9F087B37}" dt="2023-01-18T23:07:34.912" v="5641" actId="403"/>
        <pc:sldMkLst>
          <pc:docMk/>
          <pc:sldMk cId="2865162153" sldId="282"/>
        </pc:sldMkLst>
        <pc:spChg chg="mod">
          <ac:chgData name="Park Connor" userId="f2f0fc0cb0a58a69" providerId="LiveId" clId="{C59BC6D3-7192-0342-A958-B3BD9F087B37}" dt="2023-01-18T23:07:34.912" v="5641" actId="403"/>
          <ac:spMkLst>
            <pc:docMk/>
            <pc:sldMk cId="2865162153" sldId="282"/>
            <ac:spMk id="5" creationId="{FCD601A6-91D0-9926-F4CC-F2361E7786DD}"/>
          </ac:spMkLst>
        </pc:spChg>
      </pc:sldChg>
      <pc:sldChg chg="modSp mod">
        <pc:chgData name="Park Connor" userId="f2f0fc0cb0a58a69" providerId="LiveId" clId="{C59BC6D3-7192-0342-A958-B3BD9F087B37}" dt="2023-01-19T04:25:54.907" v="5902" actId="6549"/>
        <pc:sldMkLst>
          <pc:docMk/>
          <pc:sldMk cId="2980662066" sldId="283"/>
        </pc:sldMkLst>
        <pc:spChg chg="mod">
          <ac:chgData name="Park Connor" userId="f2f0fc0cb0a58a69" providerId="LiveId" clId="{C59BC6D3-7192-0342-A958-B3BD9F087B37}" dt="2023-01-19T04:25:54.907" v="5902" actId="6549"/>
          <ac:spMkLst>
            <pc:docMk/>
            <pc:sldMk cId="2980662066" sldId="283"/>
            <ac:spMk id="5" creationId="{8C466350-1749-EC38-6F9D-54F88AE92E19}"/>
          </ac:spMkLst>
        </pc:spChg>
      </pc:sldChg>
      <pc:sldChg chg="modSp mod">
        <pc:chgData name="Park Connor" userId="f2f0fc0cb0a58a69" providerId="LiveId" clId="{C59BC6D3-7192-0342-A958-B3BD9F087B37}" dt="2023-01-18T13:50:15.376" v="5531" actId="2711"/>
        <pc:sldMkLst>
          <pc:docMk/>
          <pc:sldMk cId="97768781" sldId="284"/>
        </pc:sldMkLst>
        <pc:spChg chg="mod">
          <ac:chgData name="Park Connor" userId="f2f0fc0cb0a58a69" providerId="LiveId" clId="{C59BC6D3-7192-0342-A958-B3BD9F087B37}" dt="2023-01-18T13:50:15.376" v="5531" actId="2711"/>
          <ac:spMkLst>
            <pc:docMk/>
            <pc:sldMk cId="97768781" sldId="284"/>
            <ac:spMk id="5" creationId="{6D725EB8-0D5C-485E-E7F3-B9DF5BFFC0AF}"/>
          </ac:spMkLst>
        </pc:spChg>
      </pc:sldChg>
      <pc:sldChg chg="modSp mod">
        <pc:chgData name="Park Connor" userId="f2f0fc0cb0a58a69" providerId="LiveId" clId="{C59BC6D3-7192-0342-A958-B3BD9F087B37}" dt="2023-01-18T23:08:51.104" v="5649" actId="1076"/>
        <pc:sldMkLst>
          <pc:docMk/>
          <pc:sldMk cId="2148887100" sldId="287"/>
        </pc:sldMkLst>
        <pc:spChg chg="mod">
          <ac:chgData name="Park Connor" userId="f2f0fc0cb0a58a69" providerId="LiveId" clId="{C59BC6D3-7192-0342-A958-B3BD9F087B37}" dt="2023-01-18T23:08:06.626" v="5643" actId="403"/>
          <ac:spMkLst>
            <pc:docMk/>
            <pc:sldMk cId="2148887100" sldId="287"/>
            <ac:spMk id="5" creationId="{93F9DF26-00EE-0B9D-6A43-EBCC4277B0A0}"/>
          </ac:spMkLst>
        </pc:spChg>
        <pc:spChg chg="mod">
          <ac:chgData name="Park Connor" userId="f2f0fc0cb0a58a69" providerId="LiveId" clId="{C59BC6D3-7192-0342-A958-B3BD9F087B37}" dt="2023-01-18T23:08:38.974" v="5647" actId="14100"/>
          <ac:spMkLst>
            <pc:docMk/>
            <pc:sldMk cId="2148887100" sldId="287"/>
            <ac:spMk id="6" creationId="{AC3231B9-3395-E7F6-3F77-C98978A4EF66}"/>
          </ac:spMkLst>
        </pc:spChg>
        <pc:spChg chg="mod">
          <ac:chgData name="Park Connor" userId="f2f0fc0cb0a58a69" providerId="LiveId" clId="{C59BC6D3-7192-0342-A958-B3BD9F087B37}" dt="2023-01-18T23:08:23.058" v="5645" actId="1076"/>
          <ac:spMkLst>
            <pc:docMk/>
            <pc:sldMk cId="2148887100" sldId="287"/>
            <ac:spMk id="7" creationId="{DAF8779D-82BF-2B42-4ED5-AA20719DCA9C}"/>
          </ac:spMkLst>
        </pc:spChg>
        <pc:spChg chg="mod">
          <ac:chgData name="Park Connor" userId="f2f0fc0cb0a58a69" providerId="LiveId" clId="{C59BC6D3-7192-0342-A958-B3BD9F087B37}" dt="2023-01-18T23:08:45.570" v="5648" actId="1076"/>
          <ac:spMkLst>
            <pc:docMk/>
            <pc:sldMk cId="2148887100" sldId="287"/>
            <ac:spMk id="8" creationId="{A375CE97-B6F6-9877-C4DB-BB4459D0C4DA}"/>
          </ac:spMkLst>
        </pc:spChg>
        <pc:spChg chg="mod">
          <ac:chgData name="Park Connor" userId="f2f0fc0cb0a58a69" providerId="LiveId" clId="{C59BC6D3-7192-0342-A958-B3BD9F087B37}" dt="2023-01-18T23:08:51.104" v="5649" actId="1076"/>
          <ac:spMkLst>
            <pc:docMk/>
            <pc:sldMk cId="2148887100" sldId="287"/>
            <ac:spMk id="9" creationId="{D8CE23F5-FEF7-14EE-ED37-7B2782423AF1}"/>
          </ac:spMkLst>
        </pc:spChg>
      </pc:sldChg>
      <pc:sldChg chg="addSp delSp modSp mod modClrScheme modAnim chgLayout modNotesTx">
        <pc:chgData name="Park Connor" userId="f2f0fc0cb0a58a69" providerId="LiveId" clId="{C59BC6D3-7192-0342-A958-B3BD9F087B37}" dt="2023-01-19T08:39:24.831" v="6018" actId="20577"/>
        <pc:sldMkLst>
          <pc:docMk/>
          <pc:sldMk cId="3948914574" sldId="292"/>
        </pc:sldMkLst>
        <pc:spChg chg="add del mod ord">
          <ac:chgData name="Park Connor" userId="f2f0fc0cb0a58a69" providerId="LiveId" clId="{C59BC6D3-7192-0342-A958-B3BD9F087B37}" dt="2023-01-19T04:12:53.752" v="5742" actId="478"/>
          <ac:spMkLst>
            <pc:docMk/>
            <pc:sldMk cId="3948914574" sldId="292"/>
            <ac:spMk id="2" creationId="{F0A4430E-C518-07F0-31C3-2A0845543D09}"/>
          </ac:spMkLst>
        </pc:spChg>
        <pc:spChg chg="add mod">
          <ac:chgData name="Park Connor" userId="f2f0fc0cb0a58a69" providerId="LiveId" clId="{C59BC6D3-7192-0342-A958-B3BD9F087B37}" dt="2023-01-19T04:21:15.083" v="5881" actId="5793"/>
          <ac:spMkLst>
            <pc:docMk/>
            <pc:sldMk cId="3948914574" sldId="292"/>
            <ac:spMk id="4" creationId="{9A5E2071-1E3F-7465-B1EC-3C873AF3352B}"/>
          </ac:spMkLst>
        </pc:spChg>
        <pc:spChg chg="del mod ord">
          <ac:chgData name="Park Connor" userId="f2f0fc0cb0a58a69" providerId="LiveId" clId="{C59BC6D3-7192-0342-A958-B3BD9F087B37}" dt="2023-01-19T04:12:25.867" v="5741" actId="700"/>
          <ac:spMkLst>
            <pc:docMk/>
            <pc:sldMk cId="3948914574" sldId="292"/>
            <ac:spMk id="5" creationId="{97C6C465-8987-05BB-8504-D8DB2BAEF3D0}"/>
          </ac:spMkLst>
        </pc:spChg>
        <pc:spChg chg="add del mod">
          <ac:chgData name="Park Connor" userId="f2f0fc0cb0a58a69" providerId="LiveId" clId="{C59BC6D3-7192-0342-A958-B3BD9F087B37}" dt="2023-01-19T04:14:39.581" v="5815" actId="478"/>
          <ac:spMkLst>
            <pc:docMk/>
            <pc:sldMk cId="3948914574" sldId="292"/>
            <ac:spMk id="6" creationId="{BB862A64-26EA-5B35-4B81-4864AFFC6B01}"/>
          </ac:spMkLst>
        </pc:spChg>
        <pc:spChg chg="mod ord">
          <ac:chgData name="Park Connor" userId="f2f0fc0cb0a58a69" providerId="LiveId" clId="{C59BC6D3-7192-0342-A958-B3BD9F087B37}" dt="2023-01-19T04:12:25.867" v="5741" actId="700"/>
          <ac:spMkLst>
            <pc:docMk/>
            <pc:sldMk cId="3948914574" sldId="292"/>
            <ac:spMk id="7" creationId="{A9627DF1-CBC7-D340-7DA7-2833EF1A2FF2}"/>
          </ac:spMkLst>
        </pc:spChg>
        <pc:spChg chg="add mod">
          <ac:chgData name="Park Connor" userId="f2f0fc0cb0a58a69" providerId="LiveId" clId="{C59BC6D3-7192-0342-A958-B3BD9F087B37}" dt="2023-01-19T04:21:09.314" v="5877" actId="5793"/>
          <ac:spMkLst>
            <pc:docMk/>
            <pc:sldMk cId="3948914574" sldId="292"/>
            <ac:spMk id="8" creationId="{76E7AE1D-BB50-FB52-4671-7B3062817C92}"/>
          </ac:spMkLst>
        </pc:spChg>
        <pc:spChg chg="add mod">
          <ac:chgData name="Park Connor" userId="f2f0fc0cb0a58a69" providerId="LiveId" clId="{C59BC6D3-7192-0342-A958-B3BD9F087B37}" dt="2023-01-19T04:20:38.174" v="5873" actId="207"/>
          <ac:spMkLst>
            <pc:docMk/>
            <pc:sldMk cId="3948914574" sldId="292"/>
            <ac:spMk id="11" creationId="{FAF1488F-C176-AE9E-5341-CC1EA3C97980}"/>
          </ac:spMkLst>
        </pc:spChg>
        <pc:picChg chg="add mod modCrop">
          <ac:chgData name="Park Connor" userId="f2f0fc0cb0a58a69" providerId="LiveId" clId="{C59BC6D3-7192-0342-A958-B3BD9F087B37}" dt="2023-01-19T04:19:38.837" v="5868" actId="1076"/>
          <ac:picMkLst>
            <pc:docMk/>
            <pc:sldMk cId="3948914574" sldId="292"/>
            <ac:picMk id="10" creationId="{AA1D8DCE-076F-C2A3-8701-711D52F0594E}"/>
          </ac:picMkLst>
        </pc:picChg>
      </pc:sldChg>
      <pc:sldChg chg="modSp mod">
        <pc:chgData name="Park Connor" userId="f2f0fc0cb0a58a69" providerId="LiveId" clId="{C59BC6D3-7192-0342-A958-B3BD9F087B37}" dt="2023-01-19T08:46:22.066" v="6058" actId="20577"/>
        <pc:sldMkLst>
          <pc:docMk/>
          <pc:sldMk cId="1307790096" sldId="293"/>
        </pc:sldMkLst>
        <pc:spChg chg="mod">
          <ac:chgData name="Park Connor" userId="f2f0fc0cb0a58a69" providerId="LiveId" clId="{C59BC6D3-7192-0342-A958-B3BD9F087B37}" dt="2023-01-19T08:46:22.066" v="6058" actId="20577"/>
          <ac:spMkLst>
            <pc:docMk/>
            <pc:sldMk cId="1307790096" sldId="293"/>
            <ac:spMk id="4" creationId="{44A1A16C-37A5-3171-6A05-76E93129F18B}"/>
          </ac:spMkLst>
        </pc:spChg>
      </pc:sldChg>
      <pc:sldChg chg="addSp delSp modSp new mod modClrScheme chgLayout">
        <pc:chgData name="Park Connor" userId="f2f0fc0cb0a58a69" providerId="LiveId" clId="{C59BC6D3-7192-0342-A958-B3BD9F087B37}" dt="2023-01-19T05:10:14.436" v="5999" actId="20577"/>
        <pc:sldMkLst>
          <pc:docMk/>
          <pc:sldMk cId="3390252207" sldId="294"/>
        </pc:sldMkLst>
        <pc:spChg chg="mod ord">
          <ac:chgData name="Park Connor" userId="f2f0fc0cb0a58a69" providerId="LiveId" clId="{C59BC6D3-7192-0342-A958-B3BD9F087B37}" dt="2023-01-19T04:32:45.741" v="5922" actId="20577"/>
          <ac:spMkLst>
            <pc:docMk/>
            <pc:sldMk cId="3390252207" sldId="294"/>
            <ac:spMk id="2" creationId="{12FC8D5C-7D14-CA5E-72D8-9FB03E3D495A}"/>
          </ac:spMkLst>
        </pc:spChg>
        <pc:spChg chg="del mod ord">
          <ac:chgData name="Park Connor" userId="f2f0fc0cb0a58a69" providerId="LiveId" clId="{C59BC6D3-7192-0342-A958-B3BD9F087B37}" dt="2023-01-18T23:09:35.221" v="5653" actId="700"/>
          <ac:spMkLst>
            <pc:docMk/>
            <pc:sldMk cId="3390252207" sldId="294"/>
            <ac:spMk id="3" creationId="{BF342EFE-D37E-3624-A674-3737E3A74DB7}"/>
          </ac:spMkLst>
        </pc:spChg>
        <pc:spChg chg="add mod ord">
          <ac:chgData name="Park Connor" userId="f2f0fc0cb0a58a69" providerId="LiveId" clId="{C59BC6D3-7192-0342-A958-B3BD9F087B37}" dt="2023-01-19T05:10:14.436" v="5999" actId="20577"/>
          <ac:spMkLst>
            <pc:docMk/>
            <pc:sldMk cId="3390252207" sldId="294"/>
            <ac:spMk id="4" creationId="{9FE44956-E4C7-E0AB-594E-169F328AA53C}"/>
          </ac:spMkLst>
        </pc:spChg>
      </pc:sldChg>
      <pc:sldChg chg="addSp delSp modSp new mod modClrScheme chgLayout modNotesTx">
        <pc:chgData name="Park Connor" userId="f2f0fc0cb0a58a69" providerId="LiveId" clId="{C59BC6D3-7192-0342-A958-B3BD9F087B37}" dt="2023-01-19T09:13:45.177" v="6157" actId="20577"/>
        <pc:sldMkLst>
          <pc:docMk/>
          <pc:sldMk cId="673807295" sldId="295"/>
        </pc:sldMkLst>
        <pc:spChg chg="del mod ord">
          <ac:chgData name="Park Connor" userId="f2f0fc0cb0a58a69" providerId="LiveId" clId="{C59BC6D3-7192-0342-A958-B3BD9F087B37}" dt="2023-01-19T09:12:24.272" v="6074" actId="700"/>
          <ac:spMkLst>
            <pc:docMk/>
            <pc:sldMk cId="673807295" sldId="295"/>
            <ac:spMk id="2" creationId="{74FF5D8F-0517-6867-13C4-9980569AD06E}"/>
          </ac:spMkLst>
        </pc:spChg>
        <pc:spChg chg="del">
          <ac:chgData name="Park Connor" userId="f2f0fc0cb0a58a69" providerId="LiveId" clId="{C59BC6D3-7192-0342-A958-B3BD9F087B37}" dt="2023-01-19T09:12:24.272" v="6074" actId="700"/>
          <ac:spMkLst>
            <pc:docMk/>
            <pc:sldMk cId="673807295" sldId="295"/>
            <ac:spMk id="3" creationId="{54C249A7-CD0C-2C06-3782-F6DA70218B5B}"/>
          </ac:spMkLst>
        </pc:spChg>
        <pc:spChg chg="add mod ord">
          <ac:chgData name="Park Connor" userId="f2f0fc0cb0a58a69" providerId="LiveId" clId="{C59BC6D3-7192-0342-A958-B3BD9F087B37}" dt="2023-01-19T09:12:31.218" v="6095" actId="20577"/>
          <ac:spMkLst>
            <pc:docMk/>
            <pc:sldMk cId="673807295" sldId="295"/>
            <ac:spMk id="4" creationId="{72BD89EF-FD84-5F25-D343-D6BF91C798B3}"/>
          </ac:spMkLst>
        </pc:spChg>
        <pc:spChg chg="add mod ord">
          <ac:chgData name="Park Connor" userId="f2f0fc0cb0a58a69" providerId="LiveId" clId="{C59BC6D3-7192-0342-A958-B3BD9F087B37}" dt="2023-01-19T09:13:21.459" v="6154" actId="20577"/>
          <ac:spMkLst>
            <pc:docMk/>
            <pc:sldMk cId="673807295" sldId="295"/>
            <ac:spMk id="5" creationId="{DBF02AE2-1577-4294-BDAE-6D86D72A3218}"/>
          </ac:spMkLst>
        </pc:spChg>
      </pc:sldChg>
    </pc:docChg>
  </pc:docChgLst>
  <pc:docChgLst>
    <pc:chgData name="Park Connor" userId="f2f0fc0cb0a58a69" providerId="LiveId" clId="{DFD2A92A-F7D9-485E-9689-14860D6AA7A9}"/>
    <pc:docChg chg="undo redo custSel addSld delSld modSld delSection modSection">
      <pc:chgData name="Park Connor" userId="f2f0fc0cb0a58a69" providerId="LiveId" clId="{DFD2A92A-F7D9-485E-9689-14860D6AA7A9}" dt="2023-01-16T14:14:32.349" v="8761"/>
      <pc:docMkLst>
        <pc:docMk/>
      </pc:docMkLst>
      <pc:sldChg chg="modSp mod">
        <pc:chgData name="Park Connor" userId="f2f0fc0cb0a58a69" providerId="LiveId" clId="{DFD2A92A-F7D9-485E-9689-14860D6AA7A9}" dt="2023-01-03T12:45:13.106" v="77" actId="20577"/>
        <pc:sldMkLst>
          <pc:docMk/>
          <pc:sldMk cId="448018491" sldId="265"/>
        </pc:sldMkLst>
        <pc:spChg chg="mod">
          <ac:chgData name="Park Connor" userId="f2f0fc0cb0a58a69" providerId="LiveId" clId="{DFD2A92A-F7D9-485E-9689-14860D6AA7A9}" dt="2023-01-03T12:45:13.106" v="77" actId="20577"/>
          <ac:spMkLst>
            <pc:docMk/>
            <pc:sldMk cId="448018491" sldId="265"/>
            <ac:spMk id="2" creationId="{256BB20A-49C9-FD36-2105-A386C3F9FA85}"/>
          </ac:spMkLst>
        </pc:spChg>
      </pc:sldChg>
      <pc:sldChg chg="addSp delSp modSp mod">
        <pc:chgData name="Park Connor" userId="f2f0fc0cb0a58a69" providerId="LiveId" clId="{DFD2A92A-F7D9-485E-9689-14860D6AA7A9}" dt="2023-01-16T13:07:37.110" v="5385" actId="20577"/>
        <pc:sldMkLst>
          <pc:docMk/>
          <pc:sldMk cId="2412401944" sldId="266"/>
        </pc:sldMkLst>
        <pc:spChg chg="mod">
          <ac:chgData name="Park Connor" userId="f2f0fc0cb0a58a69" providerId="LiveId" clId="{DFD2A92A-F7D9-485E-9689-14860D6AA7A9}" dt="2023-01-03T12:53:04.704" v="177" actId="20577"/>
          <ac:spMkLst>
            <pc:docMk/>
            <pc:sldMk cId="2412401944" sldId="266"/>
            <ac:spMk id="2" creationId="{A47833B4-E017-F4CB-B8AC-C0F2C3C1AF4F}"/>
          </ac:spMkLst>
        </pc:spChg>
        <pc:spChg chg="del">
          <ac:chgData name="Park Connor" userId="f2f0fc0cb0a58a69" providerId="LiveId" clId="{DFD2A92A-F7D9-485E-9689-14860D6AA7A9}" dt="2023-01-03T12:46:40.260" v="92" actId="478"/>
          <ac:spMkLst>
            <pc:docMk/>
            <pc:sldMk cId="2412401944" sldId="266"/>
            <ac:spMk id="3" creationId="{6680026F-5475-5DA0-6C60-D6F2FF126424}"/>
          </ac:spMkLst>
        </pc:spChg>
        <pc:spChg chg="add mod">
          <ac:chgData name="Park Connor" userId="f2f0fc0cb0a58a69" providerId="LiveId" clId="{DFD2A92A-F7D9-485E-9689-14860D6AA7A9}" dt="2023-01-16T13:07:37.110" v="5385" actId="20577"/>
          <ac:spMkLst>
            <pc:docMk/>
            <pc:sldMk cId="2412401944" sldId="266"/>
            <ac:spMk id="4" creationId="{843276C8-3FDA-918D-51FB-9640FBF22CD8}"/>
          </ac:spMkLst>
        </pc:spChg>
      </pc:sldChg>
      <pc:sldChg chg="addSp delSp modSp new del mod modShow">
        <pc:chgData name="Park Connor" userId="f2f0fc0cb0a58a69" providerId="LiveId" clId="{DFD2A92A-F7D9-485E-9689-14860D6AA7A9}" dt="2023-01-14T07:33:59.539" v="4430" actId="47"/>
        <pc:sldMkLst>
          <pc:docMk/>
          <pc:sldMk cId="4207301820" sldId="267"/>
        </pc:sldMkLst>
        <pc:spChg chg="mod">
          <ac:chgData name="Park Connor" userId="f2f0fc0cb0a58a69" providerId="LiveId" clId="{DFD2A92A-F7D9-485E-9689-14860D6AA7A9}" dt="2023-01-03T13:12:53.983" v="604" actId="20577"/>
          <ac:spMkLst>
            <pc:docMk/>
            <pc:sldMk cId="4207301820" sldId="267"/>
            <ac:spMk id="2" creationId="{A8AAE805-C750-E07A-1969-DD23B53F9160}"/>
          </ac:spMkLst>
        </pc:spChg>
        <pc:graphicFrameChg chg="add del mod">
          <ac:chgData name="Park Connor" userId="f2f0fc0cb0a58a69" providerId="LiveId" clId="{DFD2A92A-F7D9-485E-9689-14860D6AA7A9}" dt="2023-01-03T13:13:34.061" v="620"/>
          <ac:graphicFrameMkLst>
            <pc:docMk/>
            <pc:sldMk cId="4207301820" sldId="267"/>
            <ac:graphicFrameMk id="4" creationId="{8DF6C0E7-BC91-632A-F1C4-7070352D70A3}"/>
          </ac:graphicFrameMkLst>
        </pc:graphicFrameChg>
        <pc:graphicFrameChg chg="add del mod modGraphic">
          <ac:chgData name="Park Connor" userId="f2f0fc0cb0a58a69" providerId="LiveId" clId="{DFD2A92A-F7D9-485E-9689-14860D6AA7A9}" dt="2023-01-03T13:14:02.556" v="624"/>
          <ac:graphicFrameMkLst>
            <pc:docMk/>
            <pc:sldMk cId="4207301820" sldId="267"/>
            <ac:graphicFrameMk id="7" creationId="{D85F8C32-70C1-5121-DB2B-2782D24B57B3}"/>
          </ac:graphicFrameMkLst>
        </pc:graphicFrameChg>
        <pc:graphicFrameChg chg="add del mod">
          <ac:chgData name="Park Connor" userId="f2f0fc0cb0a58a69" providerId="LiveId" clId="{DFD2A92A-F7D9-485E-9689-14860D6AA7A9}" dt="2023-01-03T13:15:43.277" v="628"/>
          <ac:graphicFrameMkLst>
            <pc:docMk/>
            <pc:sldMk cId="4207301820" sldId="267"/>
            <ac:graphicFrameMk id="10" creationId="{F28BF08E-0E91-1492-5E58-5EE624DF60FC}"/>
          </ac:graphicFrameMkLst>
        </pc:graphicFrameChg>
        <pc:graphicFrameChg chg="add mod">
          <ac:chgData name="Park Connor" userId="f2f0fc0cb0a58a69" providerId="LiveId" clId="{DFD2A92A-F7D9-485E-9689-14860D6AA7A9}" dt="2023-01-03T13:16:09.990" v="633" actId="14100"/>
          <ac:graphicFrameMkLst>
            <pc:docMk/>
            <pc:sldMk cId="4207301820" sldId="267"/>
            <ac:graphicFrameMk id="13" creationId="{2A89179A-B699-4836-BD51-33269148B5A7}"/>
          </ac:graphicFrameMkLst>
        </pc:graphicFrameChg>
        <pc:picChg chg="add del mod">
          <ac:chgData name="Park Connor" userId="f2f0fc0cb0a58a69" providerId="LiveId" clId="{DFD2A92A-F7D9-485E-9689-14860D6AA7A9}" dt="2023-01-03T13:13:34.061" v="620"/>
          <ac:picMkLst>
            <pc:docMk/>
            <pc:sldMk cId="4207301820" sldId="267"/>
            <ac:picMk id="5" creationId="{BB3E8BBD-D1D7-4BFA-B832-92CDEF7DFA45}"/>
          </ac:picMkLst>
        </pc:picChg>
        <pc:picChg chg="add del mod">
          <ac:chgData name="Park Connor" userId="f2f0fc0cb0a58a69" providerId="LiveId" clId="{DFD2A92A-F7D9-485E-9689-14860D6AA7A9}" dt="2023-01-03T13:13:34.061" v="620"/>
          <ac:picMkLst>
            <pc:docMk/>
            <pc:sldMk cId="4207301820" sldId="267"/>
            <ac:picMk id="6" creationId="{596D6519-246E-4269-9B4F-E35A1E71D56E}"/>
          </ac:picMkLst>
        </pc:picChg>
        <pc:picChg chg="add del mod">
          <ac:chgData name="Park Connor" userId="f2f0fc0cb0a58a69" providerId="LiveId" clId="{DFD2A92A-F7D9-485E-9689-14860D6AA7A9}" dt="2023-01-03T13:14:02.556" v="624"/>
          <ac:picMkLst>
            <pc:docMk/>
            <pc:sldMk cId="4207301820" sldId="267"/>
            <ac:picMk id="8" creationId="{BB3E8BBD-D1D7-4BFA-B832-92CDEF7DFA45}"/>
          </ac:picMkLst>
        </pc:picChg>
        <pc:picChg chg="add del mod">
          <ac:chgData name="Park Connor" userId="f2f0fc0cb0a58a69" providerId="LiveId" clId="{DFD2A92A-F7D9-485E-9689-14860D6AA7A9}" dt="2023-01-03T13:14:02.556" v="624"/>
          <ac:picMkLst>
            <pc:docMk/>
            <pc:sldMk cId="4207301820" sldId="267"/>
            <ac:picMk id="9" creationId="{596D6519-246E-4269-9B4F-E35A1E71D56E}"/>
          </ac:picMkLst>
        </pc:picChg>
        <pc:picChg chg="add del mod">
          <ac:chgData name="Park Connor" userId="f2f0fc0cb0a58a69" providerId="LiveId" clId="{DFD2A92A-F7D9-485E-9689-14860D6AA7A9}" dt="2023-01-03T13:15:43.277" v="628"/>
          <ac:picMkLst>
            <pc:docMk/>
            <pc:sldMk cId="4207301820" sldId="267"/>
            <ac:picMk id="11" creationId="{BB3E8BBD-D1D7-4BFA-B832-92CDEF7DFA45}"/>
          </ac:picMkLst>
        </pc:picChg>
        <pc:picChg chg="add del mod">
          <ac:chgData name="Park Connor" userId="f2f0fc0cb0a58a69" providerId="LiveId" clId="{DFD2A92A-F7D9-485E-9689-14860D6AA7A9}" dt="2023-01-03T13:15:43.277" v="628"/>
          <ac:picMkLst>
            <pc:docMk/>
            <pc:sldMk cId="4207301820" sldId="267"/>
            <ac:picMk id="12" creationId="{596D6519-246E-4269-9B4F-E35A1E71D56E}"/>
          </ac:picMkLst>
        </pc:picChg>
        <pc:picChg chg="add mod">
          <ac:chgData name="Park Connor" userId="f2f0fc0cb0a58a69" providerId="LiveId" clId="{DFD2A92A-F7D9-485E-9689-14860D6AA7A9}" dt="2023-01-03T13:16:09.990" v="633" actId="14100"/>
          <ac:picMkLst>
            <pc:docMk/>
            <pc:sldMk cId="4207301820" sldId="267"/>
            <ac:picMk id="14" creationId="{BB3E8BBD-D1D7-4BFA-B832-92CDEF7DFA45}"/>
          </ac:picMkLst>
        </pc:picChg>
        <pc:picChg chg="add mod">
          <ac:chgData name="Park Connor" userId="f2f0fc0cb0a58a69" providerId="LiveId" clId="{DFD2A92A-F7D9-485E-9689-14860D6AA7A9}" dt="2023-01-03T13:16:09.990" v="633" actId="14100"/>
          <ac:picMkLst>
            <pc:docMk/>
            <pc:sldMk cId="4207301820" sldId="267"/>
            <ac:picMk id="15" creationId="{596D6519-246E-4269-9B4F-E35A1E71D56E}"/>
          </ac:picMkLst>
        </pc:picChg>
      </pc:sldChg>
      <pc:sldChg chg="del">
        <pc:chgData name="Park Connor" userId="f2f0fc0cb0a58a69" providerId="LiveId" clId="{DFD2A92A-F7D9-485E-9689-14860D6AA7A9}" dt="2023-01-03T12:44:18.569" v="0" actId="47"/>
        <pc:sldMkLst>
          <pc:docMk/>
          <pc:sldMk cId="4247610605" sldId="267"/>
        </pc:sldMkLst>
      </pc:sldChg>
      <pc:sldChg chg="addSp delSp modSp new mod setBg delAnim modAnim modNotesTx">
        <pc:chgData name="Park Connor" userId="f2f0fc0cb0a58a69" providerId="LiveId" clId="{DFD2A92A-F7D9-485E-9689-14860D6AA7A9}" dt="2023-01-16T13:41:15.944" v="7305"/>
        <pc:sldMkLst>
          <pc:docMk/>
          <pc:sldMk cId="596351784" sldId="268"/>
        </pc:sldMkLst>
        <pc:spChg chg="mod">
          <ac:chgData name="Park Connor" userId="f2f0fc0cb0a58a69" providerId="LiveId" clId="{DFD2A92A-F7D9-485E-9689-14860D6AA7A9}" dt="2023-01-03T13:50:37.104" v="713" actId="20577"/>
          <ac:spMkLst>
            <pc:docMk/>
            <pc:sldMk cId="596351784" sldId="268"/>
            <ac:spMk id="2" creationId="{2B391A3F-BE57-2AFC-349E-0A2F8C3E2719}"/>
          </ac:spMkLst>
        </pc:spChg>
        <pc:spChg chg="add del">
          <ac:chgData name="Park Connor" userId="f2f0fc0cb0a58a69" providerId="LiveId" clId="{DFD2A92A-F7D9-485E-9689-14860D6AA7A9}" dt="2023-01-03T13:50:36.673" v="712" actId="26606"/>
          <ac:spMkLst>
            <pc:docMk/>
            <pc:sldMk cId="596351784" sldId="268"/>
            <ac:spMk id="3" creationId="{F541B15E-A1D0-1D05-E566-822B14CF52EF}"/>
          </ac:spMkLst>
        </pc:spChg>
        <pc:spChg chg="add mod">
          <ac:chgData name="Park Connor" userId="f2f0fc0cb0a58a69" providerId="LiveId" clId="{DFD2A92A-F7D9-485E-9689-14860D6AA7A9}" dt="2023-01-16T13:39:40.744" v="7300" actId="207"/>
          <ac:spMkLst>
            <pc:docMk/>
            <pc:sldMk cId="596351784" sldId="268"/>
            <ac:spMk id="10" creationId="{A5B5EFCF-0752-C98D-BEEF-2FA2745958BD}"/>
          </ac:spMkLst>
        </pc:spChg>
        <pc:spChg chg="add del">
          <ac:chgData name="Park Connor" userId="f2f0fc0cb0a58a69" providerId="LiveId" clId="{DFD2A92A-F7D9-485E-9689-14860D6AA7A9}" dt="2023-01-03T13:50:27.435" v="708" actId="26606"/>
          <ac:spMkLst>
            <pc:docMk/>
            <pc:sldMk cId="596351784" sldId="268"/>
            <ac:spMk id="10" creationId="{D12DDE76-C203-4047-9998-63900085B5E8}"/>
          </ac:spMkLst>
        </pc:spChg>
        <pc:spChg chg="add mod">
          <ac:chgData name="Park Connor" userId="f2f0fc0cb0a58a69" providerId="LiveId" clId="{DFD2A92A-F7D9-485E-9689-14860D6AA7A9}" dt="2023-01-16T13:39:47.846" v="7302" actId="1076"/>
          <ac:spMkLst>
            <pc:docMk/>
            <pc:sldMk cId="596351784" sldId="268"/>
            <ac:spMk id="11" creationId="{EDF2D10E-5087-7358-B9BC-284D943484E5}"/>
          </ac:spMkLst>
        </pc:spChg>
        <pc:spChg chg="add del">
          <ac:chgData name="Park Connor" userId="f2f0fc0cb0a58a69" providerId="LiveId" clId="{DFD2A92A-F7D9-485E-9689-14860D6AA7A9}" dt="2023-01-03T13:50:30.745" v="710" actId="26606"/>
          <ac:spMkLst>
            <pc:docMk/>
            <pc:sldMk cId="596351784" sldId="268"/>
            <ac:spMk id="12" creationId="{D4771268-CB57-404A-9271-370EB28F6090}"/>
          </ac:spMkLst>
        </pc:spChg>
        <pc:spChg chg="add del">
          <ac:chgData name="Park Connor" userId="f2f0fc0cb0a58a69" providerId="LiveId" clId="{DFD2A92A-F7D9-485E-9689-14860D6AA7A9}" dt="2023-01-03T13:50:36.673" v="712" actId="26606"/>
          <ac:spMkLst>
            <pc:docMk/>
            <pc:sldMk cId="596351784" sldId="268"/>
            <ac:spMk id="14" creationId="{D12DDE76-C203-4047-9998-63900085B5E8}"/>
          </ac:spMkLst>
        </pc:spChg>
        <pc:picChg chg="add del mod">
          <ac:chgData name="Park Connor" userId="f2f0fc0cb0a58a69" providerId="LiveId" clId="{DFD2A92A-F7D9-485E-9689-14860D6AA7A9}" dt="2023-01-16T13:38:08.796" v="7292" actId="478"/>
          <ac:picMkLst>
            <pc:docMk/>
            <pc:sldMk cId="596351784" sldId="268"/>
            <ac:picMk id="4" creationId="{0A07C722-EFC4-B347-0898-A5EFA464085C}"/>
          </ac:picMkLst>
        </pc:picChg>
        <pc:picChg chg="add del mod">
          <ac:chgData name="Park Connor" userId="f2f0fc0cb0a58a69" providerId="LiveId" clId="{DFD2A92A-F7D9-485E-9689-14860D6AA7A9}" dt="2023-01-16T13:37:01.285" v="7283" actId="478"/>
          <ac:picMkLst>
            <pc:docMk/>
            <pc:sldMk cId="596351784" sldId="268"/>
            <ac:picMk id="5" creationId="{15BF230F-4798-2266-E0D4-6AF41ACB43FD}"/>
          </ac:picMkLst>
        </pc:picChg>
        <pc:picChg chg="add del mod">
          <ac:chgData name="Park Connor" userId="f2f0fc0cb0a58a69" providerId="LiveId" clId="{DFD2A92A-F7D9-485E-9689-14860D6AA7A9}" dt="2023-01-16T13:38:08.796" v="7292" actId="478"/>
          <ac:picMkLst>
            <pc:docMk/>
            <pc:sldMk cId="596351784" sldId="268"/>
            <ac:picMk id="7" creationId="{DEA970FC-9AB6-7769-3CAF-97D04F969B13}"/>
          </ac:picMkLst>
        </pc:picChg>
        <pc:picChg chg="add mod">
          <ac:chgData name="Park Connor" userId="f2f0fc0cb0a58a69" providerId="LiveId" clId="{DFD2A92A-F7D9-485E-9689-14860D6AA7A9}" dt="2023-01-16T13:38:49.480" v="7298" actId="1076"/>
          <ac:picMkLst>
            <pc:docMk/>
            <pc:sldMk cId="596351784" sldId="268"/>
            <ac:picMk id="9" creationId="{661FA89F-A194-E7C6-0755-E8E62CA5F9DF}"/>
          </ac:picMkLst>
        </pc:picChg>
      </pc:sldChg>
      <pc:sldChg chg="del">
        <pc:chgData name="Park Connor" userId="f2f0fc0cb0a58a69" providerId="LiveId" clId="{DFD2A92A-F7D9-485E-9689-14860D6AA7A9}" dt="2023-01-03T12:44:18.569" v="0" actId="47"/>
        <pc:sldMkLst>
          <pc:docMk/>
          <pc:sldMk cId="1177877674" sldId="268"/>
        </pc:sldMkLst>
      </pc:sldChg>
      <pc:sldChg chg="del">
        <pc:chgData name="Park Connor" userId="f2f0fc0cb0a58a69" providerId="LiveId" clId="{DFD2A92A-F7D9-485E-9689-14860D6AA7A9}" dt="2023-01-03T12:44:18.569" v="0" actId="47"/>
        <pc:sldMkLst>
          <pc:docMk/>
          <pc:sldMk cId="449195178" sldId="269"/>
        </pc:sldMkLst>
      </pc:sldChg>
      <pc:sldChg chg="modSp modNotesTx">
        <pc:chgData name="Park Connor" userId="f2f0fc0cb0a58a69" providerId="LiveId" clId="{DFD2A92A-F7D9-485E-9689-14860D6AA7A9}" dt="2023-01-16T14:04:54.222" v="8581" actId="20577"/>
        <pc:sldMkLst>
          <pc:docMk/>
          <pc:sldMk cId="744118076" sldId="269"/>
        </pc:sldMkLst>
        <pc:spChg chg="mod">
          <ac:chgData name="Park Connor" userId="f2f0fc0cb0a58a69" providerId="LiveId" clId="{DFD2A92A-F7D9-485E-9689-14860D6AA7A9}" dt="2023-01-16T13:59:20.549" v="8513" actId="20577"/>
          <ac:spMkLst>
            <pc:docMk/>
            <pc:sldMk cId="744118076" sldId="269"/>
            <ac:spMk id="7" creationId="{E0BB28AE-D342-746E-3C1C-BFA505712169}"/>
          </ac:spMkLst>
        </pc:spChg>
        <pc:spChg chg="mod">
          <ac:chgData name="Park Connor" userId="f2f0fc0cb0a58a69" providerId="LiveId" clId="{DFD2A92A-F7D9-485E-9689-14860D6AA7A9}" dt="2023-01-16T13:57:06.104" v="8410" actId="20577"/>
          <ac:spMkLst>
            <pc:docMk/>
            <pc:sldMk cId="744118076" sldId="269"/>
            <ac:spMk id="8" creationId="{CC43A7C4-83BA-89BF-990D-2BA568CFAC51}"/>
          </ac:spMkLst>
        </pc:spChg>
      </pc:sldChg>
      <pc:sldChg chg="del">
        <pc:chgData name="Park Connor" userId="f2f0fc0cb0a58a69" providerId="LiveId" clId="{DFD2A92A-F7D9-485E-9689-14860D6AA7A9}" dt="2023-01-03T12:44:18.569" v="0" actId="47"/>
        <pc:sldMkLst>
          <pc:docMk/>
          <pc:sldMk cId="402846941" sldId="270"/>
        </pc:sldMkLst>
      </pc:sldChg>
      <pc:sldChg chg="delSp modSp mod modShow modNotesTx">
        <pc:chgData name="Park Connor" userId="f2f0fc0cb0a58a69" providerId="LiveId" clId="{DFD2A92A-F7D9-485E-9689-14860D6AA7A9}" dt="2023-01-16T14:05:56.217" v="8583" actId="729"/>
        <pc:sldMkLst>
          <pc:docMk/>
          <pc:sldMk cId="3184542641" sldId="270"/>
        </pc:sldMkLst>
        <pc:cxnChg chg="del mod">
          <ac:chgData name="Park Connor" userId="f2f0fc0cb0a58a69" providerId="LiveId" clId="{DFD2A92A-F7D9-485E-9689-14860D6AA7A9}" dt="2023-01-16T14:05:13.724" v="8582" actId="478"/>
          <ac:cxnSpMkLst>
            <pc:docMk/>
            <pc:sldMk cId="3184542641" sldId="270"/>
            <ac:cxnSpMk id="19" creationId="{B25D1D29-B861-DD77-F88A-0183B5D59C65}"/>
          </ac:cxnSpMkLst>
        </pc:cxnChg>
      </pc:sldChg>
      <pc:sldChg chg="del">
        <pc:chgData name="Park Connor" userId="f2f0fc0cb0a58a69" providerId="LiveId" clId="{DFD2A92A-F7D9-485E-9689-14860D6AA7A9}" dt="2023-01-03T12:44:18.569" v="0" actId="47"/>
        <pc:sldMkLst>
          <pc:docMk/>
          <pc:sldMk cId="1109415364" sldId="271"/>
        </pc:sldMkLst>
      </pc:sldChg>
      <pc:sldChg chg="modSp mod">
        <pc:chgData name="Park Connor" userId="f2f0fc0cb0a58a69" providerId="LiveId" clId="{DFD2A92A-F7D9-485E-9689-14860D6AA7A9}" dt="2023-01-16T14:11:32.920" v="8751" actId="5793"/>
        <pc:sldMkLst>
          <pc:docMk/>
          <pc:sldMk cId="1223926838" sldId="271"/>
        </pc:sldMkLst>
        <pc:spChg chg="mod">
          <ac:chgData name="Park Connor" userId="f2f0fc0cb0a58a69" providerId="LiveId" clId="{DFD2A92A-F7D9-485E-9689-14860D6AA7A9}" dt="2023-01-16T14:11:32.920" v="8751" actId="5793"/>
          <ac:spMkLst>
            <pc:docMk/>
            <pc:sldMk cId="1223926838" sldId="271"/>
            <ac:spMk id="2" creationId="{74CC9D03-BC08-496D-D4CF-6E240C0D4458}"/>
          </ac:spMkLst>
        </pc:spChg>
        <pc:spChg chg="mod">
          <ac:chgData name="Park Connor" userId="f2f0fc0cb0a58a69" providerId="LiveId" clId="{DFD2A92A-F7D9-485E-9689-14860D6AA7A9}" dt="2023-01-16T14:08:57.005" v="8612" actId="6549"/>
          <ac:spMkLst>
            <pc:docMk/>
            <pc:sldMk cId="1223926838" sldId="271"/>
            <ac:spMk id="4" creationId="{810E5DBD-38C7-2254-4299-02CF30D0CD96}"/>
          </ac:spMkLst>
        </pc:spChg>
      </pc:sldChg>
      <pc:sldChg chg="addSp delSp modSp new mod modAnim">
        <pc:chgData name="Park Connor" userId="f2f0fc0cb0a58a69" providerId="LiveId" clId="{DFD2A92A-F7D9-485E-9689-14860D6AA7A9}" dt="2023-01-16T14:14:32.349" v="8761"/>
        <pc:sldMkLst>
          <pc:docMk/>
          <pc:sldMk cId="537093575" sldId="272"/>
        </pc:sldMkLst>
        <pc:spChg chg="mod">
          <ac:chgData name="Park Connor" userId="f2f0fc0cb0a58a69" providerId="LiveId" clId="{DFD2A92A-F7D9-485E-9689-14860D6AA7A9}" dt="2023-01-08T12:31:13.974" v="2719" actId="20577"/>
          <ac:spMkLst>
            <pc:docMk/>
            <pc:sldMk cId="537093575" sldId="272"/>
            <ac:spMk id="2" creationId="{394B4E28-1D72-4D02-0F8B-3D0587846AB0}"/>
          </ac:spMkLst>
        </pc:spChg>
        <pc:spChg chg="del">
          <ac:chgData name="Park Connor" userId="f2f0fc0cb0a58a69" providerId="LiveId" clId="{DFD2A92A-F7D9-485E-9689-14860D6AA7A9}" dt="2023-01-08T04:50:00.603" v="1129" actId="478"/>
          <ac:spMkLst>
            <pc:docMk/>
            <pc:sldMk cId="537093575" sldId="272"/>
            <ac:spMk id="3" creationId="{6006D132-F7FD-55FF-0BBD-052FBF2603AA}"/>
          </ac:spMkLst>
        </pc:spChg>
        <pc:spChg chg="add mod ord">
          <ac:chgData name="Park Connor" userId="f2f0fc0cb0a58a69" providerId="LiveId" clId="{DFD2A92A-F7D9-485E-9689-14860D6AA7A9}" dt="2023-01-16T14:13:36.891" v="8760" actId="14100"/>
          <ac:spMkLst>
            <pc:docMk/>
            <pc:sldMk cId="537093575" sldId="272"/>
            <ac:spMk id="3" creationId="{A0A7A3D7-0FD7-A50F-4AF2-AEF7E3843CA4}"/>
          </ac:spMkLst>
        </pc:spChg>
        <pc:spChg chg="add mod">
          <ac:chgData name="Park Connor" userId="f2f0fc0cb0a58a69" providerId="LiveId" clId="{DFD2A92A-F7D9-485E-9689-14860D6AA7A9}" dt="2023-01-08T12:35:52.613" v="2807" actId="403"/>
          <ac:spMkLst>
            <pc:docMk/>
            <pc:sldMk cId="537093575" sldId="272"/>
            <ac:spMk id="4" creationId="{81A8E4BE-692D-65F4-F5C4-6B734AC65999}"/>
          </ac:spMkLst>
        </pc:spChg>
        <pc:picChg chg="add mod">
          <ac:chgData name="Park Connor" userId="f2f0fc0cb0a58a69" providerId="LiveId" clId="{DFD2A92A-F7D9-485E-9689-14860D6AA7A9}" dt="2023-01-08T12:36:04.383" v="2808" actId="1076"/>
          <ac:picMkLst>
            <pc:docMk/>
            <pc:sldMk cId="537093575" sldId="272"/>
            <ac:picMk id="1026" creationId="{7006D305-E547-9ECA-4F5C-63EA447E1B11}"/>
          </ac:picMkLst>
        </pc:picChg>
      </pc:sldChg>
      <pc:sldChg chg="del">
        <pc:chgData name="Park Connor" userId="f2f0fc0cb0a58a69" providerId="LiveId" clId="{DFD2A92A-F7D9-485E-9689-14860D6AA7A9}" dt="2023-01-03T12:44:18.569" v="0" actId="47"/>
        <pc:sldMkLst>
          <pc:docMk/>
          <pc:sldMk cId="4055595129" sldId="272"/>
        </pc:sldMkLst>
      </pc:sldChg>
      <pc:sldChg chg="addSp delSp modSp new mod">
        <pc:chgData name="Park Connor" userId="f2f0fc0cb0a58a69" providerId="LiveId" clId="{DFD2A92A-F7D9-485E-9689-14860D6AA7A9}" dt="2023-01-08T12:38:35.546" v="2843" actId="5793"/>
        <pc:sldMkLst>
          <pc:docMk/>
          <pc:sldMk cId="3813796487" sldId="273"/>
        </pc:sldMkLst>
        <pc:spChg chg="mod">
          <ac:chgData name="Park Connor" userId="f2f0fc0cb0a58a69" providerId="LiveId" clId="{DFD2A92A-F7D9-485E-9689-14860D6AA7A9}" dt="2023-01-08T12:38:35.546" v="2843" actId="5793"/>
          <ac:spMkLst>
            <pc:docMk/>
            <pc:sldMk cId="3813796487" sldId="273"/>
            <ac:spMk id="2" creationId="{58C1CA55-9711-CFCF-35B7-6E24FE46DDC2}"/>
          </ac:spMkLst>
        </pc:spChg>
        <pc:spChg chg="del">
          <ac:chgData name="Park Connor" userId="f2f0fc0cb0a58a69" providerId="LiveId" clId="{DFD2A92A-F7D9-485E-9689-14860D6AA7A9}" dt="2023-01-08T05:13:12.669" v="1349" actId="478"/>
          <ac:spMkLst>
            <pc:docMk/>
            <pc:sldMk cId="3813796487" sldId="273"/>
            <ac:spMk id="3" creationId="{1F1DF2CF-0ED0-58D1-5AEB-B187E4F30923}"/>
          </ac:spMkLst>
        </pc:spChg>
        <pc:spChg chg="add mod">
          <ac:chgData name="Park Connor" userId="f2f0fc0cb0a58a69" providerId="LiveId" clId="{DFD2A92A-F7D9-485E-9689-14860D6AA7A9}" dt="2023-01-08T05:20:42.157" v="1415" actId="14100"/>
          <ac:spMkLst>
            <pc:docMk/>
            <pc:sldMk cId="3813796487" sldId="273"/>
            <ac:spMk id="4" creationId="{CC2F3BDA-43FC-8366-F76A-854BB87A3B15}"/>
          </ac:spMkLst>
        </pc:spChg>
        <pc:spChg chg="add mod">
          <ac:chgData name="Park Connor" userId="f2f0fc0cb0a58a69" providerId="LiveId" clId="{DFD2A92A-F7D9-485E-9689-14860D6AA7A9}" dt="2023-01-08T05:37:12.163" v="1595" actId="1076"/>
          <ac:spMkLst>
            <pc:docMk/>
            <pc:sldMk cId="3813796487" sldId="273"/>
            <ac:spMk id="5" creationId="{5B036D3B-3E53-0121-86B5-13275D30B708}"/>
          </ac:spMkLst>
        </pc:spChg>
        <pc:spChg chg="add mod">
          <ac:chgData name="Park Connor" userId="f2f0fc0cb0a58a69" providerId="LiveId" clId="{DFD2A92A-F7D9-485E-9689-14860D6AA7A9}" dt="2023-01-08T05:29:44.682" v="1456" actId="1076"/>
          <ac:spMkLst>
            <pc:docMk/>
            <pc:sldMk cId="3813796487" sldId="273"/>
            <ac:spMk id="7" creationId="{3B0C0CB2-8D53-CD86-A6D4-68B65B81BF43}"/>
          </ac:spMkLst>
        </pc:spChg>
        <pc:spChg chg="add mod">
          <ac:chgData name="Park Connor" userId="f2f0fc0cb0a58a69" providerId="LiveId" clId="{DFD2A92A-F7D9-485E-9689-14860D6AA7A9}" dt="2023-01-08T05:33:25.667" v="1506" actId="1076"/>
          <ac:spMkLst>
            <pc:docMk/>
            <pc:sldMk cId="3813796487" sldId="273"/>
            <ac:spMk id="9" creationId="{C2B8E7DC-2CA7-71CC-FEAA-42AB6E55EEFD}"/>
          </ac:spMkLst>
        </pc:spChg>
        <pc:spChg chg="add mod">
          <ac:chgData name="Park Connor" userId="f2f0fc0cb0a58a69" providerId="LiveId" clId="{DFD2A92A-F7D9-485E-9689-14860D6AA7A9}" dt="2023-01-08T05:33:25.667" v="1506" actId="1076"/>
          <ac:spMkLst>
            <pc:docMk/>
            <pc:sldMk cId="3813796487" sldId="273"/>
            <ac:spMk id="11" creationId="{40F07A40-30B1-0CCE-ADF1-06058D6BCDF1}"/>
          </ac:spMkLst>
        </pc:spChg>
        <pc:spChg chg="add mod">
          <ac:chgData name="Park Connor" userId="f2f0fc0cb0a58a69" providerId="LiveId" clId="{DFD2A92A-F7D9-485E-9689-14860D6AA7A9}" dt="2023-01-08T05:34:02.186" v="1515" actId="1076"/>
          <ac:spMkLst>
            <pc:docMk/>
            <pc:sldMk cId="3813796487" sldId="273"/>
            <ac:spMk id="12" creationId="{2E13CFE8-79F1-34A6-2732-E6D400D29D7D}"/>
          </ac:spMkLst>
        </pc:spChg>
        <pc:spChg chg="add mod">
          <ac:chgData name="Park Connor" userId="f2f0fc0cb0a58a69" providerId="LiveId" clId="{DFD2A92A-F7D9-485E-9689-14860D6AA7A9}" dt="2023-01-08T05:35:12.549" v="1594" actId="1037"/>
          <ac:spMkLst>
            <pc:docMk/>
            <pc:sldMk cId="3813796487" sldId="273"/>
            <ac:spMk id="14" creationId="{1CFE4E5A-E02D-45AD-417D-F462ACE5611D}"/>
          </ac:spMkLst>
        </pc:spChg>
        <pc:picChg chg="add mod">
          <ac:chgData name="Park Connor" userId="f2f0fc0cb0a58a69" providerId="LiveId" clId="{DFD2A92A-F7D9-485E-9689-14860D6AA7A9}" dt="2023-01-08T05:37:12.163" v="1595" actId="1076"/>
          <ac:picMkLst>
            <pc:docMk/>
            <pc:sldMk cId="3813796487" sldId="273"/>
            <ac:picMk id="6" creationId="{AF10E747-807A-0406-F90F-A04F104A6EB7}"/>
          </ac:picMkLst>
        </pc:picChg>
        <pc:picChg chg="add mod">
          <ac:chgData name="Park Connor" userId="f2f0fc0cb0a58a69" providerId="LiveId" clId="{DFD2A92A-F7D9-485E-9689-14860D6AA7A9}" dt="2023-01-08T05:29:44.682" v="1456" actId="1076"/>
          <ac:picMkLst>
            <pc:docMk/>
            <pc:sldMk cId="3813796487" sldId="273"/>
            <ac:picMk id="8" creationId="{4225B941-218F-EA04-6231-95508BAB75A1}"/>
          </ac:picMkLst>
        </pc:picChg>
        <pc:picChg chg="add mod">
          <ac:chgData name="Park Connor" userId="f2f0fc0cb0a58a69" providerId="LiveId" clId="{DFD2A92A-F7D9-485E-9689-14860D6AA7A9}" dt="2023-01-08T05:33:25.667" v="1506" actId="1076"/>
          <ac:picMkLst>
            <pc:docMk/>
            <pc:sldMk cId="3813796487" sldId="273"/>
            <ac:picMk id="10" creationId="{67F4DD55-0835-A4E9-43B0-3F35D7019C75}"/>
          </ac:picMkLst>
        </pc:picChg>
        <pc:picChg chg="add mod">
          <ac:chgData name="Park Connor" userId="f2f0fc0cb0a58a69" providerId="LiveId" clId="{DFD2A92A-F7D9-485E-9689-14860D6AA7A9}" dt="2023-01-08T05:35:12.549" v="1594" actId="1037"/>
          <ac:picMkLst>
            <pc:docMk/>
            <pc:sldMk cId="3813796487" sldId="273"/>
            <ac:picMk id="13" creationId="{10D07649-AE9F-5C8A-9F63-CEB4CBF49080}"/>
          </ac:picMkLst>
        </pc:picChg>
        <pc:picChg chg="add del mod">
          <ac:chgData name="Park Connor" userId="f2f0fc0cb0a58a69" providerId="LiveId" clId="{DFD2A92A-F7D9-485E-9689-14860D6AA7A9}" dt="2023-01-08T05:33:46.110" v="1511" actId="21"/>
          <ac:picMkLst>
            <pc:docMk/>
            <pc:sldMk cId="3813796487" sldId="273"/>
            <ac:picMk id="2050" creationId="{E0C68D1F-3F81-519D-9580-F2A8C91CCD7E}"/>
          </ac:picMkLst>
        </pc:picChg>
        <pc:picChg chg="add del mod">
          <ac:chgData name="Park Connor" userId="f2f0fc0cb0a58a69" providerId="LiveId" clId="{DFD2A92A-F7D9-485E-9689-14860D6AA7A9}" dt="2023-01-08T05:28:55.039" v="1443" actId="21"/>
          <ac:picMkLst>
            <pc:docMk/>
            <pc:sldMk cId="3813796487" sldId="273"/>
            <ac:picMk id="2052" creationId="{0E4498DA-3994-3C87-22CF-D21438DD5076}"/>
          </ac:picMkLst>
        </pc:picChg>
        <pc:picChg chg="add del mod">
          <ac:chgData name="Park Connor" userId="f2f0fc0cb0a58a69" providerId="LiveId" clId="{DFD2A92A-F7D9-485E-9689-14860D6AA7A9}" dt="2023-01-08T05:29:23.766" v="1451" actId="21"/>
          <ac:picMkLst>
            <pc:docMk/>
            <pc:sldMk cId="3813796487" sldId="273"/>
            <ac:picMk id="2054" creationId="{A9ABCFEB-C90F-4916-56EB-AF771AB11C81}"/>
          </ac:picMkLst>
        </pc:picChg>
        <pc:picChg chg="add del mod">
          <ac:chgData name="Park Connor" userId="f2f0fc0cb0a58a69" providerId="LiveId" clId="{DFD2A92A-F7D9-485E-9689-14860D6AA7A9}" dt="2023-01-08T05:31:43.670" v="1464" actId="21"/>
          <ac:picMkLst>
            <pc:docMk/>
            <pc:sldMk cId="3813796487" sldId="273"/>
            <ac:picMk id="2056" creationId="{8A344293-4DC0-5842-D1E3-164D794553B9}"/>
          </ac:picMkLst>
        </pc:picChg>
        <pc:picChg chg="add mod">
          <ac:chgData name="Park Connor" userId="f2f0fc0cb0a58a69" providerId="LiveId" clId="{DFD2A92A-F7D9-485E-9689-14860D6AA7A9}" dt="2023-01-08T05:34:11.385" v="1516" actId="1076"/>
          <ac:picMkLst>
            <pc:docMk/>
            <pc:sldMk cId="3813796487" sldId="273"/>
            <ac:picMk id="2058" creationId="{3B0B1BB7-3C9B-30A9-2A01-6BDEE18FE3E6}"/>
          </ac:picMkLst>
        </pc:picChg>
      </pc:sldChg>
      <pc:sldChg chg="addSp delSp modSp new mod">
        <pc:chgData name="Park Connor" userId="f2f0fc0cb0a58a69" providerId="LiveId" clId="{DFD2A92A-F7D9-485E-9689-14860D6AA7A9}" dt="2023-01-15T11:35:31.219" v="5358" actId="20577"/>
        <pc:sldMkLst>
          <pc:docMk/>
          <pc:sldMk cId="528526985" sldId="274"/>
        </pc:sldMkLst>
        <pc:spChg chg="mod">
          <ac:chgData name="Park Connor" userId="f2f0fc0cb0a58a69" providerId="LiveId" clId="{DFD2A92A-F7D9-485E-9689-14860D6AA7A9}" dt="2023-01-08T05:38:48.209" v="1617" actId="20577"/>
          <ac:spMkLst>
            <pc:docMk/>
            <pc:sldMk cId="528526985" sldId="274"/>
            <ac:spMk id="2" creationId="{367D6BDA-5AD1-41CB-3C98-2A2FE2BEBC80}"/>
          </ac:spMkLst>
        </pc:spChg>
        <pc:spChg chg="del">
          <ac:chgData name="Park Connor" userId="f2f0fc0cb0a58a69" providerId="LiveId" clId="{DFD2A92A-F7D9-485E-9689-14860D6AA7A9}" dt="2023-01-08T05:42:57.342" v="1618" actId="478"/>
          <ac:spMkLst>
            <pc:docMk/>
            <pc:sldMk cId="528526985" sldId="274"/>
            <ac:spMk id="3" creationId="{F601BAFE-EE63-D099-BD4E-9EF9EF2790EC}"/>
          </ac:spMkLst>
        </pc:spChg>
        <pc:spChg chg="add mod">
          <ac:chgData name="Park Connor" userId="f2f0fc0cb0a58a69" providerId="LiveId" clId="{DFD2A92A-F7D9-485E-9689-14860D6AA7A9}" dt="2023-01-15T11:35:31.219" v="5358" actId="20577"/>
          <ac:spMkLst>
            <pc:docMk/>
            <pc:sldMk cId="528526985" sldId="274"/>
            <ac:spMk id="4" creationId="{C8C4B8FA-B696-5729-33EB-90B234E41372}"/>
          </ac:spMkLst>
        </pc:spChg>
      </pc:sldChg>
      <pc:sldChg chg="addSp delSp modSp new mod modClrScheme chgLayout">
        <pc:chgData name="Park Connor" userId="f2f0fc0cb0a58a69" providerId="LiveId" clId="{DFD2A92A-F7D9-485E-9689-14860D6AA7A9}" dt="2023-01-08T12:58:04.549" v="2982" actId="20577"/>
        <pc:sldMkLst>
          <pc:docMk/>
          <pc:sldMk cId="1009730943" sldId="275"/>
        </pc:sldMkLst>
        <pc:spChg chg="mod ord">
          <ac:chgData name="Park Connor" userId="f2f0fc0cb0a58a69" providerId="LiveId" clId="{DFD2A92A-F7D9-485E-9689-14860D6AA7A9}" dt="2023-01-08T12:58:04.549" v="2982" actId="20577"/>
          <ac:spMkLst>
            <pc:docMk/>
            <pc:sldMk cId="1009730943" sldId="275"/>
            <ac:spMk id="2" creationId="{4CD0E339-03A8-6C6F-7904-947E4AE64D00}"/>
          </ac:spMkLst>
        </pc:spChg>
        <pc:spChg chg="del">
          <ac:chgData name="Park Connor" userId="f2f0fc0cb0a58a69" providerId="LiveId" clId="{DFD2A92A-F7D9-485E-9689-14860D6AA7A9}" dt="2023-01-08T12:56:05.030" v="2974" actId="478"/>
          <ac:spMkLst>
            <pc:docMk/>
            <pc:sldMk cId="1009730943" sldId="275"/>
            <ac:spMk id="3" creationId="{F3F00F5B-D182-8A04-D081-DFF4BD519B43}"/>
          </ac:spMkLst>
        </pc:spChg>
        <pc:spChg chg="add mod ord">
          <ac:chgData name="Park Connor" userId="f2f0fc0cb0a58a69" providerId="LiveId" clId="{DFD2A92A-F7D9-485E-9689-14860D6AA7A9}" dt="2023-01-08T12:57:58.814" v="2975" actId="700"/>
          <ac:spMkLst>
            <pc:docMk/>
            <pc:sldMk cId="1009730943" sldId="275"/>
            <ac:spMk id="4" creationId="{3D4AAC6F-78FF-692A-E5E9-94E9E5419299}"/>
          </ac:spMkLst>
        </pc:spChg>
      </pc:sldChg>
      <pc:sldChg chg="addSp delSp modSp new mod">
        <pc:chgData name="Park Connor" userId="f2f0fc0cb0a58a69" providerId="LiveId" clId="{DFD2A92A-F7D9-485E-9689-14860D6AA7A9}" dt="2023-01-08T12:53:24.703" v="2934"/>
        <pc:sldMkLst>
          <pc:docMk/>
          <pc:sldMk cId="1919558488" sldId="276"/>
        </pc:sldMkLst>
        <pc:spChg chg="mod">
          <ac:chgData name="Park Connor" userId="f2f0fc0cb0a58a69" providerId="LiveId" clId="{DFD2A92A-F7D9-485E-9689-14860D6AA7A9}" dt="2023-01-08T12:49:28.350" v="2907" actId="20577"/>
          <ac:spMkLst>
            <pc:docMk/>
            <pc:sldMk cId="1919558488" sldId="276"/>
            <ac:spMk id="2" creationId="{8B0EF4FD-8CC2-9D28-C263-F6473D2F22BF}"/>
          </ac:spMkLst>
        </pc:spChg>
        <pc:spChg chg="del">
          <ac:chgData name="Park Connor" userId="f2f0fc0cb0a58a69" providerId="LiveId" clId="{DFD2A92A-F7D9-485E-9689-14860D6AA7A9}" dt="2023-01-08T12:49:31.057" v="2908" actId="478"/>
          <ac:spMkLst>
            <pc:docMk/>
            <pc:sldMk cId="1919558488" sldId="276"/>
            <ac:spMk id="3" creationId="{8851A072-5831-2664-5DC8-478C1FA3E7C8}"/>
          </ac:spMkLst>
        </pc:spChg>
        <pc:graphicFrameChg chg="add mod modGraphic">
          <ac:chgData name="Park Connor" userId="f2f0fc0cb0a58a69" providerId="LiveId" clId="{DFD2A92A-F7D9-485E-9689-14860D6AA7A9}" dt="2023-01-08T12:53:24.703" v="2934"/>
          <ac:graphicFrameMkLst>
            <pc:docMk/>
            <pc:sldMk cId="1919558488" sldId="276"/>
            <ac:graphicFrameMk id="4" creationId="{E2D116EF-26F6-B2A8-8F70-12373C2BEB77}"/>
          </ac:graphicFrameMkLst>
        </pc:graphicFrameChg>
      </pc:sldChg>
      <pc:sldChg chg="addSp delSp modSp new mod modClrScheme chgLayout">
        <pc:chgData name="Park Connor" userId="f2f0fc0cb0a58a69" providerId="LiveId" clId="{DFD2A92A-F7D9-485E-9689-14860D6AA7A9}" dt="2023-01-14T03:03:38.038" v="3159" actId="1076"/>
        <pc:sldMkLst>
          <pc:docMk/>
          <pc:sldMk cId="3234030200" sldId="277"/>
        </pc:sldMkLst>
        <pc:spChg chg="del mod ord">
          <ac:chgData name="Park Connor" userId="f2f0fc0cb0a58a69" providerId="LiveId" clId="{DFD2A92A-F7D9-485E-9689-14860D6AA7A9}" dt="2023-01-08T12:58:22.710" v="2984" actId="700"/>
          <ac:spMkLst>
            <pc:docMk/>
            <pc:sldMk cId="3234030200" sldId="277"/>
            <ac:spMk id="2" creationId="{DE3A5756-D0F6-E9CE-7BE9-D0B94E76E31B}"/>
          </ac:spMkLst>
        </pc:spChg>
        <pc:spChg chg="del mod ord">
          <ac:chgData name="Park Connor" userId="f2f0fc0cb0a58a69" providerId="LiveId" clId="{DFD2A92A-F7D9-485E-9689-14860D6AA7A9}" dt="2023-01-08T12:58:22.710" v="2984" actId="700"/>
          <ac:spMkLst>
            <pc:docMk/>
            <pc:sldMk cId="3234030200" sldId="277"/>
            <ac:spMk id="3" creationId="{8DEE9949-AEAD-82B2-EF36-6E7E5C4BE7EE}"/>
          </ac:spMkLst>
        </pc:spChg>
        <pc:spChg chg="add mod ord">
          <ac:chgData name="Park Connor" userId="f2f0fc0cb0a58a69" providerId="LiveId" clId="{DFD2A92A-F7D9-485E-9689-14860D6AA7A9}" dt="2023-01-14T02:53:29.220" v="3056" actId="6549"/>
          <ac:spMkLst>
            <pc:docMk/>
            <pc:sldMk cId="3234030200" sldId="277"/>
            <ac:spMk id="4" creationId="{394B9317-0AD4-194D-B24C-DAF5DD6381AB}"/>
          </ac:spMkLst>
        </pc:spChg>
        <pc:spChg chg="add del mod ord">
          <ac:chgData name="Park Connor" userId="f2f0fc0cb0a58a69" providerId="LiveId" clId="{DFD2A92A-F7D9-485E-9689-14860D6AA7A9}" dt="2023-01-14T02:53:46.656" v="3057" actId="478"/>
          <ac:spMkLst>
            <pc:docMk/>
            <pc:sldMk cId="3234030200" sldId="277"/>
            <ac:spMk id="5" creationId="{D02D9FD2-8137-75B0-F477-9D763EEE7C5F}"/>
          </ac:spMkLst>
        </pc:spChg>
        <pc:spChg chg="add mod">
          <ac:chgData name="Park Connor" userId="f2f0fc0cb0a58a69" providerId="LiveId" clId="{DFD2A92A-F7D9-485E-9689-14860D6AA7A9}" dt="2023-01-14T02:56:20.199" v="3071" actId="1582"/>
          <ac:spMkLst>
            <pc:docMk/>
            <pc:sldMk cId="3234030200" sldId="277"/>
            <ac:spMk id="6" creationId="{BC0392BF-58FC-D9A2-A881-801109884FBF}"/>
          </ac:spMkLst>
        </pc:spChg>
        <pc:spChg chg="add mod">
          <ac:chgData name="Park Connor" userId="f2f0fc0cb0a58a69" providerId="LiveId" clId="{DFD2A92A-F7D9-485E-9689-14860D6AA7A9}" dt="2023-01-14T02:58:49.071" v="3107" actId="20577"/>
          <ac:spMkLst>
            <pc:docMk/>
            <pc:sldMk cId="3234030200" sldId="277"/>
            <ac:spMk id="7" creationId="{AA52990B-662E-9155-6BC7-39134E2A774B}"/>
          </ac:spMkLst>
        </pc:spChg>
        <pc:spChg chg="add del mod">
          <ac:chgData name="Park Connor" userId="f2f0fc0cb0a58a69" providerId="LiveId" clId="{DFD2A92A-F7D9-485E-9689-14860D6AA7A9}" dt="2023-01-14T02:59:01.626" v="3110" actId="478"/>
          <ac:spMkLst>
            <pc:docMk/>
            <pc:sldMk cId="3234030200" sldId="277"/>
            <ac:spMk id="8" creationId="{ED6F5D02-13F2-E838-56FC-7886EF03D37F}"/>
          </ac:spMkLst>
        </pc:spChg>
        <pc:spChg chg="add mod">
          <ac:chgData name="Park Connor" userId="f2f0fc0cb0a58a69" providerId="LiveId" clId="{DFD2A92A-F7D9-485E-9689-14860D6AA7A9}" dt="2023-01-14T02:59:11.869" v="3113" actId="14100"/>
          <ac:spMkLst>
            <pc:docMk/>
            <pc:sldMk cId="3234030200" sldId="277"/>
            <ac:spMk id="9" creationId="{04F71FCB-378D-E29E-F760-1354E3E903E2}"/>
          </ac:spMkLst>
        </pc:spChg>
        <pc:spChg chg="add mod">
          <ac:chgData name="Park Connor" userId="f2f0fc0cb0a58a69" providerId="LiveId" clId="{DFD2A92A-F7D9-485E-9689-14860D6AA7A9}" dt="2023-01-14T02:59:59.676" v="3116" actId="208"/>
          <ac:spMkLst>
            <pc:docMk/>
            <pc:sldMk cId="3234030200" sldId="277"/>
            <ac:spMk id="10" creationId="{BA5FEA5E-95EA-CE66-AA61-009C51C44430}"/>
          </ac:spMkLst>
        </pc:spChg>
        <pc:spChg chg="add mod">
          <ac:chgData name="Park Connor" userId="f2f0fc0cb0a58a69" providerId="LiveId" clId="{DFD2A92A-F7D9-485E-9689-14860D6AA7A9}" dt="2023-01-14T03:02:41.519" v="3141" actId="207"/>
          <ac:spMkLst>
            <pc:docMk/>
            <pc:sldMk cId="3234030200" sldId="277"/>
            <ac:spMk id="11" creationId="{F7615FBB-1B8C-D896-6AE9-187D151CEFD4}"/>
          </ac:spMkLst>
        </pc:spChg>
        <pc:spChg chg="add mod">
          <ac:chgData name="Park Connor" userId="f2f0fc0cb0a58a69" providerId="LiveId" clId="{DFD2A92A-F7D9-485E-9689-14860D6AA7A9}" dt="2023-01-14T03:03:38.038" v="3159" actId="1076"/>
          <ac:spMkLst>
            <pc:docMk/>
            <pc:sldMk cId="3234030200" sldId="277"/>
            <ac:spMk id="12" creationId="{D528021D-BA82-3334-1A58-193F539C4F40}"/>
          </ac:spMkLst>
        </pc:spChg>
        <pc:picChg chg="add mod">
          <ac:chgData name="Park Connor" userId="f2f0fc0cb0a58a69" providerId="LiveId" clId="{DFD2A92A-F7D9-485E-9689-14860D6AA7A9}" dt="2023-01-14T03:02:07.912" v="3119" actId="1076"/>
          <ac:picMkLst>
            <pc:docMk/>
            <pc:sldMk cId="3234030200" sldId="277"/>
            <ac:picMk id="3" creationId="{823EA9FC-C009-F03A-CAA9-27F2D5943E16}"/>
          </ac:picMkLst>
        </pc:picChg>
      </pc:sldChg>
      <pc:sldChg chg="addSp delSp modSp new mod">
        <pc:chgData name="Park Connor" userId="f2f0fc0cb0a58a69" providerId="LiveId" clId="{DFD2A92A-F7D9-485E-9689-14860D6AA7A9}" dt="2023-01-14T03:08:49.502" v="3387" actId="20577"/>
        <pc:sldMkLst>
          <pc:docMk/>
          <pc:sldMk cId="2913419424" sldId="278"/>
        </pc:sldMkLst>
        <pc:spChg chg="mod">
          <ac:chgData name="Park Connor" userId="f2f0fc0cb0a58a69" providerId="LiveId" clId="{DFD2A92A-F7D9-485E-9689-14860D6AA7A9}" dt="2023-01-14T03:05:18.284" v="3202" actId="20577"/>
          <ac:spMkLst>
            <pc:docMk/>
            <pc:sldMk cId="2913419424" sldId="278"/>
            <ac:spMk id="2" creationId="{CB71FE88-F532-5F40-5157-BD84EC0D5287}"/>
          </ac:spMkLst>
        </pc:spChg>
        <pc:spChg chg="del">
          <ac:chgData name="Park Connor" userId="f2f0fc0cb0a58a69" providerId="LiveId" clId="{DFD2A92A-F7D9-485E-9689-14860D6AA7A9}" dt="2023-01-14T03:05:19.453" v="3203" actId="478"/>
          <ac:spMkLst>
            <pc:docMk/>
            <pc:sldMk cId="2913419424" sldId="278"/>
            <ac:spMk id="3" creationId="{4C4E0CBF-1B78-B33F-6DB7-50E9440453AF}"/>
          </ac:spMkLst>
        </pc:spChg>
        <pc:spChg chg="add mod">
          <ac:chgData name="Park Connor" userId="f2f0fc0cb0a58a69" providerId="LiveId" clId="{DFD2A92A-F7D9-485E-9689-14860D6AA7A9}" dt="2023-01-14T03:08:49.502" v="3387" actId="20577"/>
          <ac:spMkLst>
            <pc:docMk/>
            <pc:sldMk cId="2913419424" sldId="278"/>
            <ac:spMk id="6" creationId="{18F108C1-C3F2-1BE9-DFAE-5BF3AC777960}"/>
          </ac:spMkLst>
        </pc:spChg>
        <pc:picChg chg="add mod">
          <ac:chgData name="Park Connor" userId="f2f0fc0cb0a58a69" providerId="LiveId" clId="{DFD2A92A-F7D9-485E-9689-14860D6AA7A9}" dt="2023-01-14T03:05:41.730" v="3206" actId="1076"/>
          <ac:picMkLst>
            <pc:docMk/>
            <pc:sldMk cId="2913419424" sldId="278"/>
            <ac:picMk id="5" creationId="{7DA85DDA-4AD4-6EE8-88C2-2C07F52A59E8}"/>
          </ac:picMkLst>
        </pc:picChg>
      </pc:sldChg>
      <pc:sldChg chg="addSp delSp modSp new mod">
        <pc:chgData name="Park Connor" userId="f2f0fc0cb0a58a69" providerId="LiveId" clId="{DFD2A92A-F7D9-485E-9689-14860D6AA7A9}" dt="2023-01-16T13:06:33.955" v="5381" actId="478"/>
        <pc:sldMkLst>
          <pc:docMk/>
          <pc:sldMk cId="52480630" sldId="279"/>
        </pc:sldMkLst>
        <pc:spChg chg="mod">
          <ac:chgData name="Park Connor" userId="f2f0fc0cb0a58a69" providerId="LiveId" clId="{DFD2A92A-F7D9-485E-9689-14860D6AA7A9}" dt="2023-01-14T03:10:28.357" v="3412" actId="20577"/>
          <ac:spMkLst>
            <pc:docMk/>
            <pc:sldMk cId="52480630" sldId="279"/>
            <ac:spMk id="2" creationId="{90866855-2222-D0F0-BC96-F445124125C6}"/>
          </ac:spMkLst>
        </pc:spChg>
        <pc:spChg chg="del">
          <ac:chgData name="Park Connor" userId="f2f0fc0cb0a58a69" providerId="LiveId" clId="{DFD2A92A-F7D9-485E-9689-14860D6AA7A9}" dt="2023-01-14T03:11:17.332" v="3413" actId="478"/>
          <ac:spMkLst>
            <pc:docMk/>
            <pc:sldMk cId="52480630" sldId="279"/>
            <ac:spMk id="3" creationId="{6D088526-EF2C-7070-8140-A36F5346B717}"/>
          </ac:spMkLst>
        </pc:spChg>
        <pc:spChg chg="add del">
          <ac:chgData name="Park Connor" userId="f2f0fc0cb0a58a69" providerId="LiveId" clId="{DFD2A92A-F7D9-485E-9689-14860D6AA7A9}" dt="2023-01-14T03:11:31.784" v="3423" actId="22"/>
          <ac:spMkLst>
            <pc:docMk/>
            <pc:sldMk cId="52480630" sldId="279"/>
            <ac:spMk id="5" creationId="{6A699B25-ABB4-5DD2-1293-972288991012}"/>
          </ac:spMkLst>
        </pc:spChg>
        <pc:spChg chg="add mod">
          <ac:chgData name="Park Connor" userId="f2f0fc0cb0a58a69" providerId="LiveId" clId="{DFD2A92A-F7D9-485E-9689-14860D6AA7A9}" dt="2023-01-14T03:15:33.801" v="3498" actId="20577"/>
          <ac:spMkLst>
            <pc:docMk/>
            <pc:sldMk cId="52480630" sldId="279"/>
            <ac:spMk id="7" creationId="{FE58DCC3-58FC-C436-B047-70CF3C7A0412}"/>
          </ac:spMkLst>
        </pc:spChg>
        <pc:spChg chg="add mod">
          <ac:chgData name="Park Connor" userId="f2f0fc0cb0a58a69" providerId="LiveId" clId="{DFD2A92A-F7D9-485E-9689-14860D6AA7A9}" dt="2023-01-15T11:36:19.091" v="5380" actId="1038"/>
          <ac:spMkLst>
            <pc:docMk/>
            <pc:sldMk cId="52480630" sldId="279"/>
            <ac:spMk id="8" creationId="{476556E3-F414-0A1F-7377-5808D30457B8}"/>
          </ac:spMkLst>
        </pc:spChg>
        <pc:spChg chg="add mod">
          <ac:chgData name="Park Connor" userId="f2f0fc0cb0a58a69" providerId="LiveId" clId="{DFD2A92A-F7D9-485E-9689-14860D6AA7A9}" dt="2023-01-15T11:36:19.091" v="5380" actId="1038"/>
          <ac:spMkLst>
            <pc:docMk/>
            <pc:sldMk cId="52480630" sldId="279"/>
            <ac:spMk id="9" creationId="{A2E6E1B3-D462-2968-94D6-5E7EA4927DEB}"/>
          </ac:spMkLst>
        </pc:spChg>
        <pc:spChg chg="add del mod">
          <ac:chgData name="Park Connor" userId="f2f0fc0cb0a58a69" providerId="LiveId" clId="{DFD2A92A-F7D9-485E-9689-14860D6AA7A9}" dt="2023-01-16T13:06:33.955" v="5381" actId="478"/>
          <ac:spMkLst>
            <pc:docMk/>
            <pc:sldMk cId="52480630" sldId="279"/>
            <ac:spMk id="10" creationId="{E85C3878-8250-3A93-2544-4F3F0DD4CDD9}"/>
          </ac:spMkLst>
        </pc:spChg>
      </pc:sldChg>
      <pc:sldChg chg="addSp delSp modSp new mod">
        <pc:chgData name="Park Connor" userId="f2f0fc0cb0a58a69" providerId="LiveId" clId="{DFD2A92A-F7D9-485E-9689-14860D6AA7A9}" dt="2023-01-14T06:47:55.790" v="3866" actId="1076"/>
        <pc:sldMkLst>
          <pc:docMk/>
          <pc:sldMk cId="785882198" sldId="280"/>
        </pc:sldMkLst>
        <pc:spChg chg="mod">
          <ac:chgData name="Park Connor" userId="f2f0fc0cb0a58a69" providerId="LiveId" clId="{DFD2A92A-F7D9-485E-9689-14860D6AA7A9}" dt="2023-01-14T03:28:24.356" v="3616" actId="20577"/>
          <ac:spMkLst>
            <pc:docMk/>
            <pc:sldMk cId="785882198" sldId="280"/>
            <ac:spMk id="2" creationId="{8D8584D3-1A84-3BF1-7C7A-DAAE0511B0E7}"/>
          </ac:spMkLst>
        </pc:spChg>
        <pc:spChg chg="add del mod">
          <ac:chgData name="Park Connor" userId="f2f0fc0cb0a58a69" providerId="LiveId" clId="{DFD2A92A-F7D9-485E-9689-14860D6AA7A9}" dt="2023-01-14T03:28:56.194" v="3622" actId="207"/>
          <ac:spMkLst>
            <pc:docMk/>
            <pc:sldMk cId="785882198" sldId="280"/>
            <ac:spMk id="3" creationId="{AA051E69-6E39-369B-B141-265844DB9D0D}"/>
          </ac:spMkLst>
        </pc:spChg>
        <pc:picChg chg="add del mod ord">
          <ac:chgData name="Park Connor" userId="f2f0fc0cb0a58a69" providerId="LiveId" clId="{DFD2A92A-F7D9-485E-9689-14860D6AA7A9}" dt="2023-01-14T03:28:30.642" v="3618" actId="22"/>
          <ac:picMkLst>
            <pc:docMk/>
            <pc:sldMk cId="785882198" sldId="280"/>
            <ac:picMk id="5" creationId="{67C7A6F6-DB5E-B5B9-7E84-7318AB5D62B4}"/>
          </ac:picMkLst>
        </pc:picChg>
        <pc:picChg chg="add mod">
          <ac:chgData name="Park Connor" userId="f2f0fc0cb0a58a69" providerId="LiveId" clId="{DFD2A92A-F7D9-485E-9689-14860D6AA7A9}" dt="2023-01-14T06:47:55.790" v="3866" actId="1076"/>
          <ac:picMkLst>
            <pc:docMk/>
            <pc:sldMk cId="785882198" sldId="280"/>
            <ac:picMk id="7" creationId="{C058D83A-DB5E-6370-9301-725E2AA56043}"/>
          </ac:picMkLst>
        </pc:picChg>
      </pc:sldChg>
      <pc:sldChg chg="addSp modSp new mod">
        <pc:chgData name="Park Connor" userId="f2f0fc0cb0a58a69" providerId="LiveId" clId="{DFD2A92A-F7D9-485E-9689-14860D6AA7A9}" dt="2023-01-14T03:34:32.529" v="3740" actId="14100"/>
        <pc:sldMkLst>
          <pc:docMk/>
          <pc:sldMk cId="3831715574" sldId="281"/>
        </pc:sldMkLst>
        <pc:spChg chg="mod">
          <ac:chgData name="Park Connor" userId="f2f0fc0cb0a58a69" providerId="LiveId" clId="{DFD2A92A-F7D9-485E-9689-14860D6AA7A9}" dt="2023-01-14T03:31:50.695" v="3662" actId="20577"/>
          <ac:spMkLst>
            <pc:docMk/>
            <pc:sldMk cId="3831715574" sldId="281"/>
            <ac:spMk id="2" creationId="{507AEC15-90FF-50EA-6A64-A3EC1BEB83C8}"/>
          </ac:spMkLst>
        </pc:spChg>
        <pc:spChg chg="mod">
          <ac:chgData name="Park Connor" userId="f2f0fc0cb0a58a69" providerId="LiveId" clId="{DFD2A92A-F7D9-485E-9689-14860D6AA7A9}" dt="2023-01-14T03:31:08.799" v="3629" actId="207"/>
          <ac:spMkLst>
            <pc:docMk/>
            <pc:sldMk cId="3831715574" sldId="281"/>
            <ac:spMk id="3" creationId="{EB4F8660-B9A1-875A-C964-A2DF825BF6CA}"/>
          </ac:spMkLst>
        </pc:spChg>
        <pc:spChg chg="add mod">
          <ac:chgData name="Park Connor" userId="f2f0fc0cb0a58a69" providerId="LiveId" clId="{DFD2A92A-F7D9-485E-9689-14860D6AA7A9}" dt="2023-01-14T03:32:45.035" v="3731" actId="1076"/>
          <ac:spMkLst>
            <pc:docMk/>
            <pc:sldMk cId="3831715574" sldId="281"/>
            <ac:spMk id="6" creationId="{6EC02E65-965E-1E55-C324-120DC4DE94A8}"/>
          </ac:spMkLst>
        </pc:spChg>
        <pc:spChg chg="add mod">
          <ac:chgData name="Park Connor" userId="f2f0fc0cb0a58a69" providerId="LiveId" clId="{DFD2A92A-F7D9-485E-9689-14860D6AA7A9}" dt="2023-01-14T03:33:03.499" v="3734" actId="14100"/>
          <ac:spMkLst>
            <pc:docMk/>
            <pc:sldMk cId="3831715574" sldId="281"/>
            <ac:spMk id="7" creationId="{40C6B8F7-9497-8E91-1ECC-80D243B3254E}"/>
          </ac:spMkLst>
        </pc:spChg>
        <pc:spChg chg="add mod">
          <ac:chgData name="Park Connor" userId="f2f0fc0cb0a58a69" providerId="LiveId" clId="{DFD2A92A-F7D9-485E-9689-14860D6AA7A9}" dt="2023-01-14T03:34:32.529" v="3740" actId="14100"/>
          <ac:spMkLst>
            <pc:docMk/>
            <pc:sldMk cId="3831715574" sldId="281"/>
            <ac:spMk id="8" creationId="{CBAD29E6-8188-8BFA-D973-C7E4F9909525}"/>
          </ac:spMkLst>
        </pc:spChg>
        <pc:picChg chg="add mod">
          <ac:chgData name="Park Connor" userId="f2f0fc0cb0a58a69" providerId="LiveId" clId="{DFD2A92A-F7D9-485E-9689-14860D6AA7A9}" dt="2023-01-14T03:32:04.955" v="3706" actId="1038"/>
          <ac:picMkLst>
            <pc:docMk/>
            <pc:sldMk cId="3831715574" sldId="281"/>
            <ac:picMk id="5" creationId="{BCBCA9B8-173A-F679-F3F6-C46BF5D31870}"/>
          </ac:picMkLst>
        </pc:picChg>
      </pc:sldChg>
      <pc:sldChg chg="addSp delSp modSp new mod">
        <pc:chgData name="Park Connor" userId="f2f0fc0cb0a58a69" providerId="LiveId" clId="{DFD2A92A-F7D9-485E-9689-14860D6AA7A9}" dt="2023-01-14T06:41:36.435" v="3791" actId="207"/>
        <pc:sldMkLst>
          <pc:docMk/>
          <pc:sldMk cId="2865162153" sldId="282"/>
        </pc:sldMkLst>
        <pc:spChg chg="mod">
          <ac:chgData name="Park Connor" userId="f2f0fc0cb0a58a69" providerId="LiveId" clId="{DFD2A92A-F7D9-485E-9689-14860D6AA7A9}" dt="2023-01-14T06:23:24.479" v="3759" actId="20577"/>
          <ac:spMkLst>
            <pc:docMk/>
            <pc:sldMk cId="2865162153" sldId="282"/>
            <ac:spMk id="2" creationId="{BCDD7CE1-A510-E3AD-B931-EE1A7DF30C37}"/>
          </ac:spMkLst>
        </pc:spChg>
        <pc:spChg chg="del">
          <ac:chgData name="Park Connor" userId="f2f0fc0cb0a58a69" providerId="LiveId" clId="{DFD2A92A-F7D9-485E-9689-14860D6AA7A9}" dt="2023-01-14T06:23:46.765" v="3760" actId="478"/>
          <ac:spMkLst>
            <pc:docMk/>
            <pc:sldMk cId="2865162153" sldId="282"/>
            <ac:spMk id="3" creationId="{C2504505-A7C6-F65C-D53D-7D78F0D3117F}"/>
          </ac:spMkLst>
        </pc:spChg>
        <pc:spChg chg="add mod">
          <ac:chgData name="Park Connor" userId="f2f0fc0cb0a58a69" providerId="LiveId" clId="{DFD2A92A-F7D9-485E-9689-14860D6AA7A9}" dt="2023-01-14T06:41:36.435" v="3791" actId="207"/>
          <ac:spMkLst>
            <pc:docMk/>
            <pc:sldMk cId="2865162153" sldId="282"/>
            <ac:spMk id="5" creationId="{FCD601A6-91D0-9926-F4CC-F2361E7786DD}"/>
          </ac:spMkLst>
        </pc:spChg>
      </pc:sldChg>
      <pc:sldChg chg="addSp delSp modSp new mod">
        <pc:chgData name="Park Connor" userId="f2f0fc0cb0a58a69" providerId="LiveId" clId="{DFD2A92A-F7D9-485E-9689-14860D6AA7A9}" dt="2023-01-14T06:46:14.059" v="3865" actId="207"/>
        <pc:sldMkLst>
          <pc:docMk/>
          <pc:sldMk cId="2980662066" sldId="283"/>
        </pc:sldMkLst>
        <pc:spChg chg="mod">
          <ac:chgData name="Park Connor" userId="f2f0fc0cb0a58a69" providerId="LiveId" clId="{DFD2A92A-F7D9-485E-9689-14860D6AA7A9}" dt="2023-01-14T06:43:25.026" v="3814" actId="20577"/>
          <ac:spMkLst>
            <pc:docMk/>
            <pc:sldMk cId="2980662066" sldId="283"/>
            <ac:spMk id="2" creationId="{5473FBC5-7576-1248-711A-9C573CA49FF2}"/>
          </ac:spMkLst>
        </pc:spChg>
        <pc:spChg chg="del">
          <ac:chgData name="Park Connor" userId="f2f0fc0cb0a58a69" providerId="LiveId" clId="{DFD2A92A-F7D9-485E-9689-14860D6AA7A9}" dt="2023-01-14T06:43:35.452" v="3815" actId="478"/>
          <ac:spMkLst>
            <pc:docMk/>
            <pc:sldMk cId="2980662066" sldId="283"/>
            <ac:spMk id="3" creationId="{903396C6-A35C-7140-07D2-676CD8368CBD}"/>
          </ac:spMkLst>
        </pc:spChg>
        <pc:spChg chg="add mod">
          <ac:chgData name="Park Connor" userId="f2f0fc0cb0a58a69" providerId="LiveId" clId="{DFD2A92A-F7D9-485E-9689-14860D6AA7A9}" dt="2023-01-14T06:46:14.059" v="3865" actId="207"/>
          <ac:spMkLst>
            <pc:docMk/>
            <pc:sldMk cId="2980662066" sldId="283"/>
            <ac:spMk id="5" creationId="{8C466350-1749-EC38-6F9D-54F88AE92E19}"/>
          </ac:spMkLst>
        </pc:spChg>
      </pc:sldChg>
      <pc:sldChg chg="addSp delSp modSp new mod">
        <pc:chgData name="Park Connor" userId="f2f0fc0cb0a58a69" providerId="LiveId" clId="{DFD2A92A-F7D9-485E-9689-14860D6AA7A9}" dt="2023-01-14T06:56:42.677" v="3918" actId="6549"/>
        <pc:sldMkLst>
          <pc:docMk/>
          <pc:sldMk cId="97768781" sldId="284"/>
        </pc:sldMkLst>
        <pc:spChg chg="mod">
          <ac:chgData name="Park Connor" userId="f2f0fc0cb0a58a69" providerId="LiveId" clId="{DFD2A92A-F7D9-485E-9689-14860D6AA7A9}" dt="2023-01-14T06:50:48.218" v="3882" actId="20577"/>
          <ac:spMkLst>
            <pc:docMk/>
            <pc:sldMk cId="97768781" sldId="284"/>
            <ac:spMk id="2" creationId="{1956601F-F6AB-29F1-3874-D711185AEAB9}"/>
          </ac:spMkLst>
        </pc:spChg>
        <pc:spChg chg="del">
          <ac:chgData name="Park Connor" userId="f2f0fc0cb0a58a69" providerId="LiveId" clId="{DFD2A92A-F7D9-485E-9689-14860D6AA7A9}" dt="2023-01-14T06:54:18.768" v="3883" actId="478"/>
          <ac:spMkLst>
            <pc:docMk/>
            <pc:sldMk cId="97768781" sldId="284"/>
            <ac:spMk id="3" creationId="{7EE7F7DC-6BE5-6798-DE19-9A4AAFDCE490}"/>
          </ac:spMkLst>
        </pc:spChg>
        <pc:spChg chg="add mod">
          <ac:chgData name="Park Connor" userId="f2f0fc0cb0a58a69" providerId="LiveId" clId="{DFD2A92A-F7D9-485E-9689-14860D6AA7A9}" dt="2023-01-14T06:56:42.677" v="3918" actId="6549"/>
          <ac:spMkLst>
            <pc:docMk/>
            <pc:sldMk cId="97768781" sldId="284"/>
            <ac:spMk id="5" creationId="{6D725EB8-0D5C-485E-E7F3-B9DF5BFFC0AF}"/>
          </ac:spMkLst>
        </pc:spChg>
      </pc:sldChg>
      <pc:sldChg chg="addSp delSp modSp new mod">
        <pc:chgData name="Park Connor" userId="f2f0fc0cb0a58a69" providerId="LiveId" clId="{DFD2A92A-F7D9-485E-9689-14860D6AA7A9}" dt="2023-01-14T07:01:54.352" v="3932" actId="1076"/>
        <pc:sldMkLst>
          <pc:docMk/>
          <pc:sldMk cId="2769622864" sldId="285"/>
        </pc:sldMkLst>
        <pc:spChg chg="mod">
          <ac:chgData name="Park Connor" userId="f2f0fc0cb0a58a69" providerId="LiveId" clId="{DFD2A92A-F7D9-485E-9689-14860D6AA7A9}" dt="2023-01-14T06:58:02.031" v="3929" actId="20577"/>
          <ac:spMkLst>
            <pc:docMk/>
            <pc:sldMk cId="2769622864" sldId="285"/>
            <ac:spMk id="2" creationId="{2F85915B-FEA1-E655-1274-D8528754BB0B}"/>
          </ac:spMkLst>
        </pc:spChg>
        <pc:spChg chg="del">
          <ac:chgData name="Park Connor" userId="f2f0fc0cb0a58a69" providerId="LiveId" clId="{DFD2A92A-F7D9-485E-9689-14860D6AA7A9}" dt="2023-01-14T06:58:22.307" v="3930" actId="22"/>
          <ac:spMkLst>
            <pc:docMk/>
            <pc:sldMk cId="2769622864" sldId="285"/>
            <ac:spMk id="3" creationId="{59269A3C-5E6F-58A2-33DA-FC0BDF8EF675}"/>
          </ac:spMkLst>
        </pc:spChg>
        <pc:picChg chg="add mod ord">
          <ac:chgData name="Park Connor" userId="f2f0fc0cb0a58a69" providerId="LiveId" clId="{DFD2A92A-F7D9-485E-9689-14860D6AA7A9}" dt="2023-01-14T07:01:54.352" v="3932" actId="1076"/>
          <ac:picMkLst>
            <pc:docMk/>
            <pc:sldMk cId="2769622864" sldId="285"/>
            <ac:picMk id="5" creationId="{1DDA188B-854A-6409-9150-2D71EC37A74A}"/>
          </ac:picMkLst>
        </pc:picChg>
      </pc:sldChg>
      <pc:sldChg chg="addSp delSp modSp new mod">
        <pc:chgData name="Park Connor" userId="f2f0fc0cb0a58a69" providerId="LiveId" clId="{DFD2A92A-F7D9-485E-9689-14860D6AA7A9}" dt="2023-01-14T07:14:52.202" v="4163" actId="14100"/>
        <pc:sldMkLst>
          <pc:docMk/>
          <pc:sldMk cId="3190397833" sldId="286"/>
        </pc:sldMkLst>
        <pc:spChg chg="mod">
          <ac:chgData name="Park Connor" userId="f2f0fc0cb0a58a69" providerId="LiveId" clId="{DFD2A92A-F7D9-485E-9689-14860D6AA7A9}" dt="2023-01-14T07:02:28.159" v="3955" actId="20577"/>
          <ac:spMkLst>
            <pc:docMk/>
            <pc:sldMk cId="3190397833" sldId="286"/>
            <ac:spMk id="2" creationId="{869D83CC-307E-FBFF-ADEB-BBEF6D2F0343}"/>
          </ac:spMkLst>
        </pc:spChg>
        <pc:spChg chg="del">
          <ac:chgData name="Park Connor" userId="f2f0fc0cb0a58a69" providerId="LiveId" clId="{DFD2A92A-F7D9-485E-9689-14860D6AA7A9}" dt="2023-01-14T07:02:31.618" v="3956" actId="478"/>
          <ac:spMkLst>
            <pc:docMk/>
            <pc:sldMk cId="3190397833" sldId="286"/>
            <ac:spMk id="3" creationId="{7EACC8EC-9404-D306-1DAD-CA3048F27728}"/>
          </ac:spMkLst>
        </pc:spChg>
        <pc:spChg chg="add mod">
          <ac:chgData name="Park Connor" userId="f2f0fc0cb0a58a69" providerId="LiveId" clId="{DFD2A92A-F7D9-485E-9689-14860D6AA7A9}" dt="2023-01-14T07:03:03.968" v="3958" actId="17032"/>
          <ac:spMkLst>
            <pc:docMk/>
            <pc:sldMk cId="3190397833" sldId="286"/>
            <ac:spMk id="4" creationId="{E9BE25E8-7CFC-7B81-3568-98C23EA0C3CD}"/>
          </ac:spMkLst>
        </pc:spChg>
        <pc:spChg chg="add mod">
          <ac:chgData name="Park Connor" userId="f2f0fc0cb0a58a69" providerId="LiveId" clId="{DFD2A92A-F7D9-485E-9689-14860D6AA7A9}" dt="2023-01-14T07:04:03.235" v="3979" actId="14100"/>
          <ac:spMkLst>
            <pc:docMk/>
            <pc:sldMk cId="3190397833" sldId="286"/>
            <ac:spMk id="5" creationId="{2343D0E4-54B4-F128-DE87-1544C2F06615}"/>
          </ac:spMkLst>
        </pc:spChg>
        <pc:spChg chg="add">
          <ac:chgData name="Park Connor" userId="f2f0fc0cb0a58a69" providerId="LiveId" clId="{DFD2A92A-F7D9-485E-9689-14860D6AA7A9}" dt="2023-01-14T07:03:39.142" v="3960" actId="11529"/>
          <ac:spMkLst>
            <pc:docMk/>
            <pc:sldMk cId="3190397833" sldId="286"/>
            <ac:spMk id="6" creationId="{A578C9BA-C00E-CFA8-BB14-35DA01F17B40}"/>
          </ac:spMkLst>
        </pc:spChg>
        <pc:spChg chg="add mod">
          <ac:chgData name="Park Connor" userId="f2f0fc0cb0a58a69" providerId="LiveId" clId="{DFD2A92A-F7D9-485E-9689-14860D6AA7A9}" dt="2023-01-14T07:03:57.564" v="3978" actId="1076"/>
          <ac:spMkLst>
            <pc:docMk/>
            <pc:sldMk cId="3190397833" sldId="286"/>
            <ac:spMk id="7" creationId="{A341E285-FEAB-F6E3-8D39-F000EF3F4983}"/>
          </ac:spMkLst>
        </pc:spChg>
        <pc:spChg chg="add mod">
          <ac:chgData name="Park Connor" userId="f2f0fc0cb0a58a69" providerId="LiveId" clId="{DFD2A92A-F7D9-485E-9689-14860D6AA7A9}" dt="2023-01-14T07:04:15.370" v="3991" actId="20577"/>
          <ac:spMkLst>
            <pc:docMk/>
            <pc:sldMk cId="3190397833" sldId="286"/>
            <ac:spMk id="8" creationId="{AB612EAD-5857-8831-38DD-1E71DE0DAB77}"/>
          </ac:spMkLst>
        </pc:spChg>
        <pc:spChg chg="add mod">
          <ac:chgData name="Park Connor" userId="f2f0fc0cb0a58a69" providerId="LiveId" clId="{DFD2A92A-F7D9-485E-9689-14860D6AA7A9}" dt="2023-01-14T07:04:35.915" v="3993" actId="1076"/>
          <ac:spMkLst>
            <pc:docMk/>
            <pc:sldMk cId="3190397833" sldId="286"/>
            <ac:spMk id="9" creationId="{2AFA1864-164D-F699-6049-A8FA6C8FFCBE}"/>
          </ac:spMkLst>
        </pc:spChg>
        <pc:spChg chg="add mod">
          <ac:chgData name="Park Connor" userId="f2f0fc0cb0a58a69" providerId="LiveId" clId="{DFD2A92A-F7D9-485E-9689-14860D6AA7A9}" dt="2023-01-14T07:04:49.257" v="4005" actId="20577"/>
          <ac:spMkLst>
            <pc:docMk/>
            <pc:sldMk cId="3190397833" sldId="286"/>
            <ac:spMk id="10" creationId="{EC5FF795-8869-4F09-159A-D5AEB60B0646}"/>
          </ac:spMkLst>
        </pc:spChg>
        <pc:spChg chg="add mod">
          <ac:chgData name="Park Connor" userId="f2f0fc0cb0a58a69" providerId="LiveId" clId="{DFD2A92A-F7D9-485E-9689-14860D6AA7A9}" dt="2023-01-14T07:05:05.558" v="4016" actId="20577"/>
          <ac:spMkLst>
            <pc:docMk/>
            <pc:sldMk cId="3190397833" sldId="286"/>
            <ac:spMk id="11" creationId="{8A65CEB4-ACE7-36B4-D75C-30609D8802EE}"/>
          </ac:spMkLst>
        </pc:spChg>
        <pc:spChg chg="add del mod">
          <ac:chgData name="Park Connor" userId="f2f0fc0cb0a58a69" providerId="LiveId" clId="{DFD2A92A-F7D9-485E-9689-14860D6AA7A9}" dt="2023-01-14T07:05:54" v="4027" actId="478"/>
          <ac:spMkLst>
            <pc:docMk/>
            <pc:sldMk cId="3190397833" sldId="286"/>
            <ac:spMk id="12" creationId="{82336BA2-BE02-473E-E174-D25DC553FD37}"/>
          </ac:spMkLst>
        </pc:spChg>
        <pc:spChg chg="add del mod">
          <ac:chgData name="Park Connor" userId="f2f0fc0cb0a58a69" providerId="LiveId" clId="{DFD2A92A-F7D9-485E-9689-14860D6AA7A9}" dt="2023-01-14T07:05:51.671" v="4026" actId="478"/>
          <ac:spMkLst>
            <pc:docMk/>
            <pc:sldMk cId="3190397833" sldId="286"/>
            <ac:spMk id="13" creationId="{2240C300-5506-5976-E2D9-04CC253245FB}"/>
          </ac:spMkLst>
        </pc:spChg>
        <pc:spChg chg="add mod">
          <ac:chgData name="Park Connor" userId="f2f0fc0cb0a58a69" providerId="LiveId" clId="{DFD2A92A-F7D9-485E-9689-14860D6AA7A9}" dt="2023-01-14T07:07:11.512" v="4054" actId="13822"/>
          <ac:spMkLst>
            <pc:docMk/>
            <pc:sldMk cId="3190397833" sldId="286"/>
            <ac:spMk id="14" creationId="{4DA11C5D-AB62-73A4-88C7-D76D204C8B52}"/>
          </ac:spMkLst>
        </pc:spChg>
        <pc:spChg chg="add mod">
          <ac:chgData name="Park Connor" userId="f2f0fc0cb0a58a69" providerId="LiveId" clId="{DFD2A92A-F7D9-485E-9689-14860D6AA7A9}" dt="2023-01-14T07:07:33.344" v="4055" actId="13822"/>
          <ac:spMkLst>
            <pc:docMk/>
            <pc:sldMk cId="3190397833" sldId="286"/>
            <ac:spMk id="15" creationId="{69BB2FF3-C956-4239-271C-4BB1CA8E4151}"/>
          </ac:spMkLst>
        </pc:spChg>
        <pc:spChg chg="add mod">
          <ac:chgData name="Park Connor" userId="f2f0fc0cb0a58a69" providerId="LiveId" clId="{DFD2A92A-F7D9-485E-9689-14860D6AA7A9}" dt="2023-01-14T07:08:12.924" v="4068" actId="20577"/>
          <ac:spMkLst>
            <pc:docMk/>
            <pc:sldMk cId="3190397833" sldId="286"/>
            <ac:spMk id="16" creationId="{8793194A-184E-98E4-82C1-3A4508D94B77}"/>
          </ac:spMkLst>
        </pc:spChg>
        <pc:spChg chg="add mod">
          <ac:chgData name="Park Connor" userId="f2f0fc0cb0a58a69" providerId="LiveId" clId="{DFD2A92A-F7D9-485E-9689-14860D6AA7A9}" dt="2023-01-14T07:08:51.868" v="4084" actId="20577"/>
          <ac:spMkLst>
            <pc:docMk/>
            <pc:sldMk cId="3190397833" sldId="286"/>
            <ac:spMk id="19" creationId="{BBC8965D-44E6-9F49-58BF-AFDCCE844992}"/>
          </ac:spMkLst>
        </pc:spChg>
        <pc:spChg chg="add mod">
          <ac:chgData name="Park Connor" userId="f2f0fc0cb0a58a69" providerId="LiveId" clId="{DFD2A92A-F7D9-485E-9689-14860D6AA7A9}" dt="2023-01-14T07:09:57.179" v="4107" actId="20577"/>
          <ac:spMkLst>
            <pc:docMk/>
            <pc:sldMk cId="3190397833" sldId="286"/>
            <ac:spMk id="26" creationId="{17F77C02-F164-205F-5312-80A68B482B63}"/>
          </ac:spMkLst>
        </pc:spChg>
        <pc:spChg chg="add mod">
          <ac:chgData name="Park Connor" userId="f2f0fc0cb0a58a69" providerId="LiveId" clId="{DFD2A92A-F7D9-485E-9689-14860D6AA7A9}" dt="2023-01-14T07:14:38.884" v="4160" actId="20577"/>
          <ac:spMkLst>
            <pc:docMk/>
            <pc:sldMk cId="3190397833" sldId="286"/>
            <ac:spMk id="28" creationId="{1CDCBD23-E87A-5534-B33D-64FD5714B403}"/>
          </ac:spMkLst>
        </pc:spChg>
        <pc:cxnChg chg="add mod">
          <ac:chgData name="Park Connor" userId="f2f0fc0cb0a58a69" providerId="LiveId" clId="{DFD2A92A-F7D9-485E-9689-14860D6AA7A9}" dt="2023-01-14T07:08:32.382" v="4070" actId="13822"/>
          <ac:cxnSpMkLst>
            <pc:docMk/>
            <pc:sldMk cId="3190397833" sldId="286"/>
            <ac:cxnSpMk id="18" creationId="{9EA65F9E-E550-5577-A0C8-57C846CEA9CC}"/>
          </ac:cxnSpMkLst>
        </pc:cxnChg>
        <pc:cxnChg chg="add mod">
          <ac:chgData name="Park Connor" userId="f2f0fc0cb0a58a69" providerId="LiveId" clId="{DFD2A92A-F7D9-485E-9689-14860D6AA7A9}" dt="2023-01-14T07:09:16.865" v="4088"/>
          <ac:cxnSpMkLst>
            <pc:docMk/>
            <pc:sldMk cId="3190397833" sldId="286"/>
            <ac:cxnSpMk id="20" creationId="{F9D4AD58-A256-4A88-5273-1AAA5B867F3E}"/>
          </ac:cxnSpMkLst>
        </pc:cxnChg>
        <pc:cxnChg chg="add mod">
          <ac:chgData name="Park Connor" userId="f2f0fc0cb0a58a69" providerId="LiveId" clId="{DFD2A92A-F7D9-485E-9689-14860D6AA7A9}" dt="2023-01-14T07:10:14.409" v="4110" actId="14100"/>
          <ac:cxnSpMkLst>
            <pc:docMk/>
            <pc:sldMk cId="3190397833" sldId="286"/>
            <ac:cxnSpMk id="23" creationId="{348F14E4-9B24-180E-EDC4-844E97C62558}"/>
          </ac:cxnSpMkLst>
        </pc:cxnChg>
        <pc:cxnChg chg="add mod">
          <ac:chgData name="Park Connor" userId="f2f0fc0cb0a58a69" providerId="LiveId" clId="{DFD2A92A-F7D9-485E-9689-14860D6AA7A9}" dt="2023-01-14T07:14:52.202" v="4163" actId="14100"/>
          <ac:cxnSpMkLst>
            <pc:docMk/>
            <pc:sldMk cId="3190397833" sldId="286"/>
            <ac:cxnSpMk id="29" creationId="{ED4E0718-EFB4-7608-4E48-94D9F47A4898}"/>
          </ac:cxnSpMkLst>
        </pc:cxnChg>
      </pc:sldChg>
      <pc:sldChg chg="addSp delSp modSp new mod">
        <pc:chgData name="Park Connor" userId="f2f0fc0cb0a58a69" providerId="LiveId" clId="{DFD2A92A-F7D9-485E-9689-14860D6AA7A9}" dt="2023-01-14T07:16:59.921" v="4229" actId="20577"/>
        <pc:sldMkLst>
          <pc:docMk/>
          <pc:sldMk cId="2148887100" sldId="287"/>
        </pc:sldMkLst>
        <pc:spChg chg="mod">
          <ac:chgData name="Park Connor" userId="f2f0fc0cb0a58a69" providerId="LiveId" clId="{DFD2A92A-F7D9-485E-9689-14860D6AA7A9}" dt="2023-01-14T07:13:08.334" v="4127" actId="20577"/>
          <ac:spMkLst>
            <pc:docMk/>
            <pc:sldMk cId="2148887100" sldId="287"/>
            <ac:spMk id="2" creationId="{436362E0-754A-E9B7-A3A8-A13B0C87BE6F}"/>
          </ac:spMkLst>
        </pc:spChg>
        <pc:spChg chg="del">
          <ac:chgData name="Park Connor" userId="f2f0fc0cb0a58a69" providerId="LiveId" clId="{DFD2A92A-F7D9-485E-9689-14860D6AA7A9}" dt="2023-01-14T07:13:11.164" v="4128" actId="478"/>
          <ac:spMkLst>
            <pc:docMk/>
            <pc:sldMk cId="2148887100" sldId="287"/>
            <ac:spMk id="3" creationId="{4DDADDDE-3721-751B-357B-5F8538411E56}"/>
          </ac:spMkLst>
        </pc:spChg>
        <pc:spChg chg="add mod">
          <ac:chgData name="Park Connor" userId="f2f0fc0cb0a58a69" providerId="LiveId" clId="{DFD2A92A-F7D9-485E-9689-14860D6AA7A9}" dt="2023-01-14T07:13:36.722" v="4136" actId="14100"/>
          <ac:spMkLst>
            <pc:docMk/>
            <pc:sldMk cId="2148887100" sldId="287"/>
            <ac:spMk id="5" creationId="{93F9DF26-00EE-0B9D-6A43-EBCC4277B0A0}"/>
          </ac:spMkLst>
        </pc:spChg>
        <pc:spChg chg="add mod">
          <ac:chgData name="Park Connor" userId="f2f0fc0cb0a58a69" providerId="LiveId" clId="{DFD2A92A-F7D9-485E-9689-14860D6AA7A9}" dt="2023-01-14T07:15:45.417" v="4167" actId="14100"/>
          <ac:spMkLst>
            <pc:docMk/>
            <pc:sldMk cId="2148887100" sldId="287"/>
            <ac:spMk id="6" creationId="{AC3231B9-3395-E7F6-3F77-C98978A4EF66}"/>
          </ac:spMkLst>
        </pc:spChg>
        <pc:spChg chg="add mod">
          <ac:chgData name="Park Connor" userId="f2f0fc0cb0a58a69" providerId="LiveId" clId="{DFD2A92A-F7D9-485E-9689-14860D6AA7A9}" dt="2023-01-14T07:15:53.880" v="4169" actId="1076"/>
          <ac:spMkLst>
            <pc:docMk/>
            <pc:sldMk cId="2148887100" sldId="287"/>
            <ac:spMk id="7" creationId="{DAF8779D-82BF-2B42-4ED5-AA20719DCA9C}"/>
          </ac:spMkLst>
        </pc:spChg>
        <pc:spChg chg="add mod">
          <ac:chgData name="Park Connor" userId="f2f0fc0cb0a58a69" providerId="LiveId" clId="{DFD2A92A-F7D9-485E-9689-14860D6AA7A9}" dt="2023-01-14T07:16:37.599" v="4196" actId="20577"/>
          <ac:spMkLst>
            <pc:docMk/>
            <pc:sldMk cId="2148887100" sldId="287"/>
            <ac:spMk id="8" creationId="{A375CE97-B6F6-9877-C4DB-BB4459D0C4DA}"/>
          </ac:spMkLst>
        </pc:spChg>
        <pc:spChg chg="add mod">
          <ac:chgData name="Park Connor" userId="f2f0fc0cb0a58a69" providerId="LiveId" clId="{DFD2A92A-F7D9-485E-9689-14860D6AA7A9}" dt="2023-01-14T07:16:59.921" v="4229" actId="20577"/>
          <ac:spMkLst>
            <pc:docMk/>
            <pc:sldMk cId="2148887100" sldId="287"/>
            <ac:spMk id="9" creationId="{D8CE23F5-FEF7-14EE-ED37-7B2782423AF1}"/>
          </ac:spMkLst>
        </pc:spChg>
      </pc:sldChg>
      <pc:sldChg chg="addSp delSp modSp new mod">
        <pc:chgData name="Park Connor" userId="f2f0fc0cb0a58a69" providerId="LiveId" clId="{DFD2A92A-F7D9-485E-9689-14860D6AA7A9}" dt="2023-01-14T07:17:32.534" v="4239" actId="22"/>
        <pc:sldMkLst>
          <pc:docMk/>
          <pc:sldMk cId="110637039" sldId="288"/>
        </pc:sldMkLst>
        <pc:spChg chg="mod">
          <ac:chgData name="Park Connor" userId="f2f0fc0cb0a58a69" providerId="LiveId" clId="{DFD2A92A-F7D9-485E-9689-14860D6AA7A9}" dt="2023-01-14T07:17:18.198" v="4238" actId="20577"/>
          <ac:spMkLst>
            <pc:docMk/>
            <pc:sldMk cId="110637039" sldId="288"/>
            <ac:spMk id="2" creationId="{7C77FA79-7DF8-9BB6-2CF6-8BEBD4CF751D}"/>
          </ac:spMkLst>
        </pc:spChg>
        <pc:spChg chg="del">
          <ac:chgData name="Park Connor" userId="f2f0fc0cb0a58a69" providerId="LiveId" clId="{DFD2A92A-F7D9-485E-9689-14860D6AA7A9}" dt="2023-01-14T07:17:32.534" v="4239" actId="22"/>
          <ac:spMkLst>
            <pc:docMk/>
            <pc:sldMk cId="110637039" sldId="288"/>
            <ac:spMk id="3" creationId="{A3B72135-1907-F293-42AD-8BEFE401C643}"/>
          </ac:spMkLst>
        </pc:spChg>
        <pc:picChg chg="add mod ord">
          <ac:chgData name="Park Connor" userId="f2f0fc0cb0a58a69" providerId="LiveId" clId="{DFD2A92A-F7D9-485E-9689-14860D6AA7A9}" dt="2023-01-14T07:17:32.534" v="4239" actId="22"/>
          <ac:picMkLst>
            <pc:docMk/>
            <pc:sldMk cId="110637039" sldId="288"/>
            <ac:picMk id="5" creationId="{9FDCD90F-374D-C5D8-93CB-42E46B6DECD9}"/>
          </ac:picMkLst>
        </pc:picChg>
      </pc:sldChg>
      <pc:sldChg chg="addSp delSp modSp new mod">
        <pc:chgData name="Park Connor" userId="f2f0fc0cb0a58a69" providerId="LiveId" clId="{DFD2A92A-F7D9-485E-9689-14860D6AA7A9}" dt="2023-01-14T07:18:17.668" v="4262" actId="22"/>
        <pc:sldMkLst>
          <pc:docMk/>
          <pc:sldMk cId="1386033187" sldId="289"/>
        </pc:sldMkLst>
        <pc:spChg chg="mod">
          <ac:chgData name="Park Connor" userId="f2f0fc0cb0a58a69" providerId="LiveId" clId="{DFD2A92A-F7D9-485E-9689-14860D6AA7A9}" dt="2023-01-14T07:17:57.191" v="4261" actId="20577"/>
          <ac:spMkLst>
            <pc:docMk/>
            <pc:sldMk cId="1386033187" sldId="289"/>
            <ac:spMk id="2" creationId="{F2E9CAE4-6012-3DBD-CAB6-52A2DC9A1C16}"/>
          </ac:spMkLst>
        </pc:spChg>
        <pc:spChg chg="del">
          <ac:chgData name="Park Connor" userId="f2f0fc0cb0a58a69" providerId="LiveId" clId="{DFD2A92A-F7D9-485E-9689-14860D6AA7A9}" dt="2023-01-14T07:18:17.668" v="4262" actId="22"/>
          <ac:spMkLst>
            <pc:docMk/>
            <pc:sldMk cId="1386033187" sldId="289"/>
            <ac:spMk id="3" creationId="{9196E876-C574-DC1C-BD65-766F86591522}"/>
          </ac:spMkLst>
        </pc:spChg>
        <pc:picChg chg="add mod ord">
          <ac:chgData name="Park Connor" userId="f2f0fc0cb0a58a69" providerId="LiveId" clId="{DFD2A92A-F7D9-485E-9689-14860D6AA7A9}" dt="2023-01-14T07:18:17.668" v="4262" actId="22"/>
          <ac:picMkLst>
            <pc:docMk/>
            <pc:sldMk cId="1386033187" sldId="289"/>
            <ac:picMk id="5" creationId="{13EFFECC-66C7-9E55-E554-1C5273C12661}"/>
          </ac:picMkLst>
        </pc:picChg>
      </pc:sldChg>
      <pc:sldChg chg="modSp new mod">
        <pc:chgData name="Park Connor" userId="f2f0fc0cb0a58a69" providerId="LiveId" clId="{DFD2A92A-F7D9-485E-9689-14860D6AA7A9}" dt="2023-01-14T07:23:03.804" v="4391" actId="20577"/>
        <pc:sldMkLst>
          <pc:docMk/>
          <pc:sldMk cId="573339356" sldId="290"/>
        </pc:sldMkLst>
        <pc:spChg chg="mod">
          <ac:chgData name="Park Connor" userId="f2f0fc0cb0a58a69" providerId="LiveId" clId="{DFD2A92A-F7D9-485E-9689-14860D6AA7A9}" dt="2023-01-14T07:19:24.341" v="4290" actId="20577"/>
          <ac:spMkLst>
            <pc:docMk/>
            <pc:sldMk cId="573339356" sldId="290"/>
            <ac:spMk id="2" creationId="{A7A003B3-ED03-FBD5-4CDB-E540D664EDFF}"/>
          </ac:spMkLst>
        </pc:spChg>
        <pc:spChg chg="mod">
          <ac:chgData name="Park Connor" userId="f2f0fc0cb0a58a69" providerId="LiveId" clId="{DFD2A92A-F7D9-485E-9689-14860D6AA7A9}" dt="2023-01-14T07:23:03.804" v="4391" actId="20577"/>
          <ac:spMkLst>
            <pc:docMk/>
            <pc:sldMk cId="573339356" sldId="290"/>
            <ac:spMk id="3" creationId="{A414C2A2-F8AD-3959-A161-968292555C72}"/>
          </ac:spMkLst>
        </pc:spChg>
      </pc:sldChg>
      <pc:sldChg chg="modSp new mod">
        <pc:chgData name="Park Connor" userId="f2f0fc0cb0a58a69" providerId="LiveId" clId="{DFD2A92A-F7D9-485E-9689-14860D6AA7A9}" dt="2023-01-14T07:33:27.873" v="4429"/>
        <pc:sldMkLst>
          <pc:docMk/>
          <pc:sldMk cId="540239809" sldId="291"/>
        </pc:sldMkLst>
        <pc:spChg chg="mod">
          <ac:chgData name="Park Connor" userId="f2f0fc0cb0a58a69" providerId="LiveId" clId="{DFD2A92A-F7D9-485E-9689-14860D6AA7A9}" dt="2023-01-14T07:24:46.844" v="4405" actId="20577"/>
          <ac:spMkLst>
            <pc:docMk/>
            <pc:sldMk cId="540239809" sldId="291"/>
            <ac:spMk id="2" creationId="{F8938BF4-6470-1ACF-EE33-B78D2C3D6E57}"/>
          </ac:spMkLst>
        </pc:spChg>
        <pc:spChg chg="mod">
          <ac:chgData name="Park Connor" userId="f2f0fc0cb0a58a69" providerId="LiveId" clId="{DFD2A92A-F7D9-485E-9689-14860D6AA7A9}" dt="2023-01-14T07:33:27.873" v="4429"/>
          <ac:spMkLst>
            <pc:docMk/>
            <pc:sldMk cId="540239809" sldId="291"/>
            <ac:spMk id="3" creationId="{4D4990A4-1CEC-4CD4-E8EC-7D0BDD32F7E3}"/>
          </ac:spMkLst>
        </pc:spChg>
      </pc:sldChg>
      <pc:sldChg chg="addSp delSp modSp new mod modClrScheme chgLayout modNotesTx">
        <pc:chgData name="Park Connor" userId="f2f0fc0cb0a58a69" providerId="LiveId" clId="{DFD2A92A-F7D9-485E-9689-14860D6AA7A9}" dt="2023-01-16T13:27:51.965" v="6539" actId="20577"/>
        <pc:sldMkLst>
          <pc:docMk/>
          <pc:sldMk cId="3948914574" sldId="292"/>
        </pc:sldMkLst>
        <pc:spChg chg="del mod ord">
          <ac:chgData name="Park Connor" userId="f2f0fc0cb0a58a69" providerId="LiveId" clId="{DFD2A92A-F7D9-485E-9689-14860D6AA7A9}" dt="2023-01-16T13:12:52.204" v="5387" actId="700"/>
          <ac:spMkLst>
            <pc:docMk/>
            <pc:sldMk cId="3948914574" sldId="292"/>
            <ac:spMk id="2" creationId="{B661D38B-2C56-5B53-041E-5EE9E6DC2833}"/>
          </ac:spMkLst>
        </pc:spChg>
        <pc:spChg chg="del">
          <ac:chgData name="Park Connor" userId="f2f0fc0cb0a58a69" providerId="LiveId" clId="{DFD2A92A-F7D9-485E-9689-14860D6AA7A9}" dt="2023-01-16T13:12:52.204" v="5387" actId="700"/>
          <ac:spMkLst>
            <pc:docMk/>
            <pc:sldMk cId="3948914574" sldId="292"/>
            <ac:spMk id="3" creationId="{4B0E2D77-D1D7-9955-A586-6D61EA977943}"/>
          </ac:spMkLst>
        </pc:spChg>
        <pc:spChg chg="add del mod ord">
          <ac:chgData name="Park Connor" userId="f2f0fc0cb0a58a69" providerId="LiveId" clId="{DFD2A92A-F7D9-485E-9689-14860D6AA7A9}" dt="2023-01-16T13:15:18.793" v="5445" actId="478"/>
          <ac:spMkLst>
            <pc:docMk/>
            <pc:sldMk cId="3948914574" sldId="292"/>
            <ac:spMk id="4" creationId="{722BF1AE-CBB9-EC33-EEB6-30062378F1EA}"/>
          </ac:spMkLst>
        </pc:spChg>
        <pc:spChg chg="add mod ord">
          <ac:chgData name="Park Connor" userId="f2f0fc0cb0a58a69" providerId="LiveId" clId="{DFD2A92A-F7D9-485E-9689-14860D6AA7A9}" dt="2023-01-16T13:12:52.204" v="5387" actId="700"/>
          <ac:spMkLst>
            <pc:docMk/>
            <pc:sldMk cId="3948914574" sldId="292"/>
            <ac:spMk id="5" creationId="{97C6C465-8987-05BB-8504-D8DB2BAEF3D0}"/>
          </ac:spMkLst>
        </pc:spChg>
        <pc:spChg chg="add mod">
          <ac:chgData name="Park Connor" userId="f2f0fc0cb0a58a69" providerId="LiveId" clId="{DFD2A92A-F7D9-485E-9689-14860D6AA7A9}" dt="2023-01-16T13:16:16.413" v="5515" actId="20577"/>
          <ac:spMkLst>
            <pc:docMk/>
            <pc:sldMk cId="3948914574" sldId="292"/>
            <ac:spMk id="7" creationId="{A9627DF1-CBC7-D340-7DA7-2833EF1A2FF2}"/>
          </ac:spMkLst>
        </pc:spChg>
        <pc:spChg chg="add del mod">
          <ac:chgData name="Park Connor" userId="f2f0fc0cb0a58a69" providerId="LiveId" clId="{DFD2A92A-F7D9-485E-9689-14860D6AA7A9}" dt="2023-01-16T13:15:22.934" v="5447" actId="478"/>
          <ac:spMkLst>
            <pc:docMk/>
            <pc:sldMk cId="3948914574" sldId="292"/>
            <ac:spMk id="8" creationId="{14C0D152-3683-C484-C840-345C46C01BBD}"/>
          </ac:spMkLst>
        </pc:spChg>
      </pc:sldChg>
      <pc:sldChg chg="addSp delSp modSp new mod modClrScheme chgLayout">
        <pc:chgData name="Park Connor" userId="f2f0fc0cb0a58a69" providerId="LiveId" clId="{DFD2A92A-F7D9-485E-9689-14860D6AA7A9}" dt="2023-01-16T14:10:26.437" v="8719" actId="20577"/>
        <pc:sldMkLst>
          <pc:docMk/>
          <pc:sldMk cId="1307790096" sldId="293"/>
        </pc:sldMkLst>
        <pc:spChg chg="del mod ord">
          <ac:chgData name="Park Connor" userId="f2f0fc0cb0a58a69" providerId="LiveId" clId="{DFD2A92A-F7D9-485E-9689-14860D6AA7A9}" dt="2023-01-16T14:09:56.871" v="8614" actId="700"/>
          <ac:spMkLst>
            <pc:docMk/>
            <pc:sldMk cId="1307790096" sldId="293"/>
            <ac:spMk id="2" creationId="{8E257802-CE87-3D0C-AB63-3A0FFE3FA4D1}"/>
          </ac:spMkLst>
        </pc:spChg>
        <pc:spChg chg="del">
          <ac:chgData name="Park Connor" userId="f2f0fc0cb0a58a69" providerId="LiveId" clId="{DFD2A92A-F7D9-485E-9689-14860D6AA7A9}" dt="2023-01-16T14:09:56.871" v="8614" actId="700"/>
          <ac:spMkLst>
            <pc:docMk/>
            <pc:sldMk cId="1307790096" sldId="293"/>
            <ac:spMk id="3" creationId="{87C2FD3C-42F6-774D-EF92-DEA4EFE967F2}"/>
          </ac:spMkLst>
        </pc:spChg>
        <pc:spChg chg="add mod ord">
          <ac:chgData name="Park Connor" userId="f2f0fc0cb0a58a69" providerId="LiveId" clId="{DFD2A92A-F7D9-485E-9689-14860D6AA7A9}" dt="2023-01-16T14:10:26.437" v="8719" actId="20577"/>
          <ac:spMkLst>
            <pc:docMk/>
            <pc:sldMk cId="1307790096" sldId="293"/>
            <ac:spMk id="4" creationId="{44A1A16C-37A5-3171-6A05-76E93129F18B}"/>
          </ac:spMkLst>
        </pc:spChg>
        <pc:spChg chg="add mod ord">
          <ac:chgData name="Park Connor" userId="f2f0fc0cb0a58a69" providerId="LiveId" clId="{DFD2A92A-F7D9-485E-9689-14860D6AA7A9}" dt="2023-01-16T14:09:56.871" v="8614" actId="700"/>
          <ac:spMkLst>
            <pc:docMk/>
            <pc:sldMk cId="1307790096" sldId="293"/>
            <ac:spMk id="5" creationId="{CA19820C-1D36-A2CE-E61E-8C3FB784DC2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D164E-4B8E-C948-B8ED-4B9DBBBAA927}" type="datetimeFigureOut">
              <a:rPr kumimoji="1" lang="ko-Kore-KR" altLang="en-US" smtClean="0"/>
              <a:t>2023. 1. 19.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3A93D-B569-7848-A087-A37A5319CD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125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3A93D-B569-7848-A087-A37A5319CDA1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3134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여러분이 이곳에 오신 이유가 궁금하네요</a:t>
            </a:r>
            <a:r>
              <a:rPr lang="en-US" altLang="ko-KR" dirty="0"/>
              <a:t>.,</a:t>
            </a:r>
          </a:p>
          <a:p>
            <a:r>
              <a:rPr lang="ko-KR" altLang="en-US" dirty="0"/>
              <a:t>그런데 말이죠</a:t>
            </a:r>
            <a:r>
              <a:rPr lang="en-US" altLang="ko-KR" dirty="0"/>
              <a:t>, </a:t>
            </a:r>
            <a:r>
              <a:rPr lang="ko-KR" altLang="en-US" dirty="0"/>
              <a:t>좀더 근본적인 이유를 가지고 있지 않나요</a:t>
            </a:r>
            <a:r>
              <a:rPr lang="en-US" altLang="ko-KR" dirty="0"/>
              <a:t>? </a:t>
            </a:r>
            <a:r>
              <a:rPr lang="ko-KR" altLang="en-US" dirty="0"/>
              <a:t>아마 제 생각에는 불투명한 여러분들의 미래에 대한 불안감이 이곳으로 발길을 돌리도록 만들었을지도 모릅니다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3A93D-B569-7848-A087-A37A5319CDA1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339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여러분들을 위해서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제 블로그의 최근 </a:t>
            </a:r>
            <a:r>
              <a:rPr kumimoji="1" lang="en-US" altLang="ko-KR" dirty="0"/>
              <a:t>7</a:t>
            </a:r>
            <a:r>
              <a:rPr kumimoji="1" lang="ko-KR" altLang="en-US" dirty="0"/>
              <a:t>일 통계를 먼저 보도록 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제 블로그에서 가장 많은 조회수는 </a:t>
            </a:r>
            <a:r>
              <a:rPr kumimoji="1" lang="en-US" altLang="ko-KR" dirty="0"/>
              <a:t>MVVM Pattern</a:t>
            </a:r>
            <a:r>
              <a:rPr kumimoji="1" lang="ko-KR" altLang="en-US" dirty="0"/>
              <a:t>을 사용하는 개발자를 위한 안내라는 포스팅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구글에서 </a:t>
            </a:r>
            <a:r>
              <a:rPr kumimoji="1" lang="en-US" altLang="ko-KR" dirty="0" err="1"/>
              <a:t>mvvm</a:t>
            </a:r>
            <a:r>
              <a:rPr kumimoji="1" lang="en-US" altLang="ko-KR" dirty="0"/>
              <a:t> pattern</a:t>
            </a:r>
            <a:r>
              <a:rPr kumimoji="1" lang="ko-KR" altLang="en-US" dirty="0"/>
              <a:t>으로 검색하면 제 포스팅이 첫번째 페이지에 나오기 때문이죠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</a:t>
            </a:r>
            <a:r>
              <a:rPr kumimoji="1" lang="ko-KR" altLang="en-US" dirty="0"/>
              <a:t>위가 </a:t>
            </a:r>
            <a:r>
              <a:rPr kumimoji="1" lang="en-US" altLang="ko-KR" dirty="0"/>
              <a:t>“</a:t>
            </a:r>
            <a:r>
              <a:rPr kumimoji="1" lang="en-US" altLang="ko-KR" dirty="0" err="1"/>
              <a:t>c#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wpf</a:t>
            </a:r>
            <a:r>
              <a:rPr kumimoji="1" lang="ko-KR" altLang="en-US" dirty="0"/>
              <a:t>개발로 진로를 고민하는 분들을 위해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라는 포스팅입니다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전문 기술에 대한 포스팅도 아닌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일반적인 내용의 포스팅인데 어떻게 </a:t>
            </a:r>
            <a:r>
              <a:rPr kumimoji="1" lang="en-US" altLang="ko-KR" dirty="0"/>
              <a:t>2</a:t>
            </a:r>
            <a:r>
              <a:rPr kumimoji="1" lang="ko-KR" altLang="en-US" dirty="0"/>
              <a:t>위를 하게 되었을까요</a:t>
            </a:r>
            <a:r>
              <a:rPr kumimoji="1" lang="en-US" altLang="ko-KR" dirty="0"/>
              <a:t>? </a:t>
            </a:r>
            <a:r>
              <a:rPr kumimoji="1" lang="ko-KR" altLang="en-US" dirty="0"/>
              <a:t>아마 여러분들이 이곳에 오신 이유와 동일하지 않을까 싶습니다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3A93D-B569-7848-A087-A37A5319CDA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83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c#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wpf</a:t>
            </a:r>
            <a:r>
              <a:rPr kumimoji="1" lang="ko-KR" altLang="en-US" dirty="0"/>
              <a:t>개발로 진로를 고민하는 분들을 위해 포스팅이 만들어진 계기가 있었습니다</a:t>
            </a:r>
            <a:r>
              <a:rPr kumimoji="1" lang="en-US" altLang="ko-KR" dirty="0"/>
              <a:t>. -&gt; </a:t>
            </a:r>
            <a:r>
              <a:rPr kumimoji="1" lang="ko-KR" altLang="en-US" dirty="0"/>
              <a:t>클릭 </a:t>
            </a:r>
            <a:r>
              <a:rPr kumimoji="1" lang="en-US" altLang="ko-KR" dirty="0"/>
              <a:t>-&gt; </a:t>
            </a:r>
            <a:r>
              <a:rPr kumimoji="1" lang="ko-KR" altLang="en-US" dirty="0"/>
              <a:t>질문 읽고</a:t>
            </a:r>
            <a:r>
              <a:rPr kumimoji="1" lang="en-US" altLang="ko-KR" dirty="0"/>
              <a:t> -&gt;</a:t>
            </a:r>
          </a:p>
          <a:p>
            <a:r>
              <a:rPr kumimoji="1" lang="ko-KR" altLang="en-US" dirty="0"/>
              <a:t>답변이</a:t>
            </a:r>
            <a:r>
              <a:rPr kumimoji="1" lang="en-US" altLang="ko-KR" dirty="0"/>
              <a:t>…</a:t>
            </a:r>
            <a:r>
              <a:rPr kumimoji="1" lang="ko-KR" altLang="en-US" dirty="0"/>
              <a:t>어떻게 나왔을까요</a:t>
            </a:r>
            <a:r>
              <a:rPr kumimoji="1" lang="en-US" altLang="ko-KR" dirty="0"/>
              <a:t>? WPF</a:t>
            </a:r>
            <a:r>
              <a:rPr kumimoji="1" lang="ko-KR" altLang="en-US" dirty="0"/>
              <a:t>로 검색하면 많이 나오는 내용이라고 하는데</a:t>
            </a:r>
            <a:r>
              <a:rPr kumimoji="1" lang="en-US" altLang="ko-KR" dirty="0"/>
              <a:t>.. </a:t>
            </a:r>
            <a:r>
              <a:rPr kumimoji="1" lang="ko-KR" altLang="en-US" dirty="0"/>
              <a:t>여러분 혹시 알고 계시나요</a:t>
            </a:r>
            <a:r>
              <a:rPr kumimoji="1" lang="en-US" altLang="ko-KR" dirty="0"/>
              <a:t>? -&gt; </a:t>
            </a:r>
            <a:r>
              <a:rPr kumimoji="1" lang="ko-KR" altLang="en-US" dirty="0"/>
              <a:t>클릭</a:t>
            </a:r>
            <a:endParaRPr kumimoji="1" lang="en-US" altLang="ko-KR" dirty="0"/>
          </a:p>
          <a:p>
            <a:r>
              <a:rPr kumimoji="1" lang="ko-KR" altLang="en-US" dirty="0"/>
              <a:t>제가 여기서 </a:t>
            </a:r>
            <a:r>
              <a:rPr kumimoji="1" lang="en-US" altLang="ko-KR" dirty="0"/>
              <a:t>FACT</a:t>
            </a:r>
            <a:r>
              <a:rPr kumimoji="1" lang="ko-KR" altLang="en-US" dirty="0"/>
              <a:t>만 이야기를 하자면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공장의 생산관리시스템</a:t>
            </a:r>
            <a:r>
              <a:rPr kumimoji="1" lang="en-US" altLang="ko-KR" dirty="0"/>
              <a:t>(MES)</a:t>
            </a:r>
            <a:r>
              <a:rPr kumimoji="1" lang="ko-KR" altLang="en-US" dirty="0"/>
              <a:t> 개발에 </a:t>
            </a:r>
            <a:r>
              <a:rPr kumimoji="1" lang="en-US" altLang="ko-KR" dirty="0"/>
              <a:t>WPF</a:t>
            </a:r>
            <a:r>
              <a:rPr kumimoji="1" lang="ko-KR" altLang="en-US" dirty="0"/>
              <a:t>가 많이 사용이 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병원 시스템이나 여행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중소 규모 </a:t>
            </a:r>
            <a:r>
              <a:rPr kumimoji="1" lang="en-US" altLang="ko-KR" dirty="0"/>
              <a:t>ERP</a:t>
            </a:r>
            <a:r>
              <a:rPr kumimoji="1" lang="ko-KR" altLang="en-US" dirty="0"/>
              <a:t> 등 다양한 분야에서도 활용이 되고 있습니다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WPF</a:t>
            </a:r>
            <a:r>
              <a:rPr kumimoji="1" lang="ko-KR" altLang="en-US" dirty="0"/>
              <a:t> 개발을 유독 공장과 연결을 시켜서 신규  인력의 접근을 막으려는 세력이 있는 것이 아닌가 하는 생각도 했습니다</a:t>
            </a:r>
            <a:r>
              <a:rPr kumimoji="1" lang="en-US" altLang="ko-KR" dirty="0"/>
              <a:t>..</a:t>
            </a:r>
            <a:r>
              <a:rPr kumimoji="1" lang="ko-KR" altLang="en-US" dirty="0"/>
              <a:t> 포스트의 결론은 여러분이 직접 확인하시면 될 것 같습니다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3A93D-B569-7848-A087-A37A5319CDA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38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3A93D-B569-7848-A087-A37A5319CDA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215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ko-kr/dotnet/communitytoolkit/mvvm/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104/WpfTest/tree/master/ToolkitSample" TargetMode="External"/><Relationship Id="rId2" Type="http://schemas.openxmlformats.org/officeDocument/2006/relationships/hyperlink" Target="https://kaki104.tistory.com/806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mulder21c.github.io/2014/10/18/90-of-advice-consultation-is-actually-meaningles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wp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kaki104.tistory.com/830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MVVM</a:t>
            </a:r>
            <a:r>
              <a:rPr lang="ko-KR" altLang="en-US" dirty="0"/>
              <a:t> </a:t>
            </a:r>
            <a:r>
              <a:rPr lang="en-US" altLang="ko-KR" dirty="0"/>
              <a:t>Toolkit</a:t>
            </a:r>
            <a:r>
              <a:rPr lang="ko-KR" altLang="en-US" dirty="0"/>
              <a:t>을 사용하려는 개발자를 위한 안내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CA55-9711-CFCF-35B7-6E24FE46D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</a:t>
            </a:r>
            <a:r>
              <a:rPr lang="ko-KR" altLang="en-US" dirty="0"/>
              <a:t>을 쉽게 사용하려면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F3BDA-43FC-8366-F76A-854BB87A3B15}"/>
              </a:ext>
            </a:extLst>
          </p:cNvPr>
          <p:cNvSpPr/>
          <p:nvPr/>
        </p:nvSpPr>
        <p:spPr>
          <a:xfrm>
            <a:off x="838199" y="1690688"/>
            <a:ext cx="10515599" cy="470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라이브러리 사용</a:t>
            </a:r>
            <a:r>
              <a:rPr lang="en-US" altLang="ko-KR" dirty="0"/>
              <a:t>(</a:t>
            </a:r>
            <a:r>
              <a:rPr lang="en-US" altLang="ko-KR" dirty="0" err="1"/>
              <a:t>nuget</a:t>
            </a:r>
            <a:r>
              <a:rPr lang="ko-KR" altLang="en-US" dirty="0"/>
              <a:t> </a:t>
            </a:r>
            <a:r>
              <a:rPr lang="en-US" altLang="ko-KR" dirty="0"/>
              <a:t>package)</a:t>
            </a:r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B0B1BB7-3C9B-30A9-2A01-6BDEE18FE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19" y="4546647"/>
            <a:ext cx="3283927" cy="102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036D3B-3E53-0121-86B5-13275D30B708}"/>
              </a:ext>
            </a:extLst>
          </p:cNvPr>
          <p:cNvSpPr/>
          <p:nvPr/>
        </p:nvSpPr>
        <p:spPr>
          <a:xfrm>
            <a:off x="4479317" y="2846405"/>
            <a:ext cx="3283927" cy="725366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F10E747-807A-0406-F90F-A04F104A6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933" y="2991178"/>
            <a:ext cx="2981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0C0CB2-8D53-CD86-A6D4-68B65B81BF43}"/>
              </a:ext>
            </a:extLst>
          </p:cNvPr>
          <p:cNvSpPr/>
          <p:nvPr/>
        </p:nvSpPr>
        <p:spPr>
          <a:xfrm>
            <a:off x="8069871" y="2832525"/>
            <a:ext cx="3283927" cy="725366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4225B941-218F-EA04-6231-95508BAB7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609" y="2877878"/>
            <a:ext cx="2304576" cy="63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B8E7DC-2CA7-71CC-FEAA-42AB6E55EEFD}"/>
              </a:ext>
            </a:extLst>
          </p:cNvPr>
          <p:cNvSpPr/>
          <p:nvPr/>
        </p:nvSpPr>
        <p:spPr>
          <a:xfrm>
            <a:off x="2318235" y="4745527"/>
            <a:ext cx="3283927" cy="725366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67F4DD55-0835-A4E9-43B0-3F35D7019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372" y="4802677"/>
            <a:ext cx="608615" cy="60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F07A40-30B1-0CCE-ADF1-06058D6BCDF1}"/>
              </a:ext>
            </a:extLst>
          </p:cNvPr>
          <p:cNvSpPr txBox="1"/>
          <p:nvPr/>
        </p:nvSpPr>
        <p:spPr>
          <a:xfrm>
            <a:off x="3019796" y="4802677"/>
            <a:ext cx="2547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Microsoft </a:t>
            </a:r>
          </a:p>
          <a:p>
            <a:pPr algn="l"/>
            <a:r>
              <a:rPr lang="en-US" dirty="0" err="1"/>
              <a:t>CommunityToolkit.Mvvm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13CFE8-79F1-34A6-2732-E6D400D29D7D}"/>
              </a:ext>
            </a:extLst>
          </p:cNvPr>
          <p:cNvSpPr/>
          <p:nvPr/>
        </p:nvSpPr>
        <p:spPr>
          <a:xfrm>
            <a:off x="838203" y="2832525"/>
            <a:ext cx="3283927" cy="725366"/>
          </a:xfrm>
          <a:prstGeom prst="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0D07649-AE9F-5C8A-9F63-CEB4CBF49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79" y="2875719"/>
            <a:ext cx="758786" cy="63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FE4E5A-E02D-45AD-417D-F462ACE5611D}"/>
              </a:ext>
            </a:extLst>
          </p:cNvPr>
          <p:cNvSpPr txBox="1"/>
          <p:nvPr/>
        </p:nvSpPr>
        <p:spPr>
          <a:xfrm>
            <a:off x="2187375" y="2866206"/>
            <a:ext cx="13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/>
              <a:t>GalaSoft</a:t>
            </a:r>
            <a:endParaRPr lang="en-US" dirty="0"/>
          </a:p>
          <a:p>
            <a:pPr algn="l"/>
            <a:r>
              <a:rPr lang="en-US" dirty="0"/>
              <a:t>MVVM Light</a:t>
            </a:r>
          </a:p>
        </p:txBody>
      </p:sp>
    </p:spTree>
    <p:extLst>
      <p:ext uri="{BB962C8B-B14F-4D97-AF65-F5344CB8AC3E}">
        <p14:creationId xmlns:p14="http://schemas.microsoft.com/office/powerpoint/2010/main" val="3813796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F4FD-8CC2-9D28-C263-F6473D2F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라이브러리별 비교표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D116EF-26F6-B2A8-8F70-12373C2BE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170194"/>
              </p:ext>
            </p:extLst>
          </p:nvPr>
        </p:nvGraphicFramePr>
        <p:xfrm>
          <a:off x="997926" y="1354015"/>
          <a:ext cx="10515598" cy="5138860"/>
        </p:xfrm>
        <a:graphic>
          <a:graphicData uri="http://schemas.openxmlformats.org/drawingml/2006/table">
            <a:tbl>
              <a:tblPr/>
              <a:tblGrid>
                <a:gridCol w="1314449">
                  <a:extLst>
                    <a:ext uri="{9D8B030D-6E8A-4147-A177-3AD203B41FA5}">
                      <a16:colId xmlns:a16="http://schemas.microsoft.com/office/drawing/2014/main" val="3733605342"/>
                    </a:ext>
                  </a:extLst>
                </a:gridCol>
                <a:gridCol w="1838324">
                  <a:extLst>
                    <a:ext uri="{9D8B030D-6E8A-4147-A177-3AD203B41FA5}">
                      <a16:colId xmlns:a16="http://schemas.microsoft.com/office/drawing/2014/main" val="2735519865"/>
                    </a:ext>
                  </a:extLst>
                </a:gridCol>
                <a:gridCol w="1847852">
                  <a:extLst>
                    <a:ext uri="{9D8B030D-6E8A-4147-A177-3AD203B41FA5}">
                      <a16:colId xmlns:a16="http://schemas.microsoft.com/office/drawing/2014/main" val="42255457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426647744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558541560"/>
                    </a:ext>
                  </a:extLst>
                </a:gridCol>
                <a:gridCol w="1819274">
                  <a:extLst>
                    <a:ext uri="{9D8B030D-6E8A-4147-A177-3AD203B41FA5}">
                      <a16:colId xmlns:a16="http://schemas.microsoft.com/office/drawing/2014/main" val="1216817574"/>
                    </a:ext>
                  </a:extLst>
                </a:gridCol>
              </a:tblGrid>
              <a:tr h="613595">
                <a:tc>
                  <a:txBody>
                    <a:bodyPr/>
                    <a:lstStyle/>
                    <a:p>
                      <a:pPr latinLnBrk="1"/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 </a:t>
                      </a:r>
                    </a:p>
                  </a:txBody>
                  <a:tcPr marL="23908" marR="23908" marT="23908" marB="23908"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MVVMLight</a:t>
                      </a:r>
                    </a:p>
                  </a:txBody>
                  <a:tcPr marL="23908" marR="23908" marT="23908" marB="23908"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DevExpressMvvm</a:t>
                      </a:r>
                    </a:p>
                  </a:txBody>
                  <a:tcPr marL="23908" marR="23908" marT="23908" marB="23908"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MvvmCross</a:t>
                      </a:r>
                    </a:p>
                  </a:txBody>
                  <a:tcPr marL="23908" marR="23908" marT="23908" marB="23908"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>
                          <a:solidFill>
                            <a:srgbClr val="FFFFFF"/>
                          </a:solidFill>
                          <a:effectLst/>
                        </a:rPr>
                        <a:t>CommunityToolkit.Mvvm</a:t>
                      </a:r>
                    </a:p>
                  </a:txBody>
                  <a:tcPr marL="23908" marR="23908" marT="23908" marB="23908"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>
                          <a:solidFill>
                            <a:srgbClr val="FFFFFF"/>
                          </a:solidFill>
                          <a:effectLst/>
                        </a:rPr>
                        <a:t>Prism Library</a:t>
                      </a:r>
                    </a:p>
                  </a:txBody>
                  <a:tcPr marL="23908" marR="23908" marT="23908" marB="23908"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106851"/>
                  </a:ext>
                </a:extLst>
              </a:tr>
              <a:tr h="872456"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INotifyPropertyChanged</a:t>
                      </a:r>
                      <a:endParaRPr lang="en-US" sz="1600" dirty="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ObservableObject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BindableBase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MvxNotifyPropertyChanged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ObservableObject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BindableBase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977654"/>
                  </a:ext>
                </a:extLst>
              </a:tr>
              <a:tr h="1131316">
                <a:tc>
                  <a:txBody>
                    <a:bodyPr/>
                    <a:lstStyle/>
                    <a:p>
                      <a:pPr latinLnBrk="1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ICommand</a:t>
                      </a:r>
                      <a:endParaRPr lang="en-US" sz="160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RelayCommand</a:t>
                      </a:r>
                      <a:endParaRPr lang="en-US" sz="1600" dirty="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DelegateCommand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, 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AsyncCommand</a:t>
                      </a:r>
                      <a:endParaRPr lang="en-US" sz="1600" dirty="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MvxCommand</a:t>
                      </a:r>
                      <a:br>
                        <a:rPr lang="en-US" sz="1600" dirty="0">
                          <a:effectLst/>
                        </a:rPr>
                      </a:b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MvxAsyncCommand</a:t>
                      </a:r>
                      <a:endParaRPr lang="en-US" sz="1600" dirty="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RelayCommand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AsyncRelayCommand</a:t>
                      </a:r>
                      <a:endParaRPr lang="en-US" sz="1600" dirty="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DelegateCommand</a:t>
                      </a:r>
                      <a:endParaRPr lang="en-US" sz="1600" dirty="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730582"/>
                  </a:ext>
                </a:extLst>
              </a:tr>
              <a:tr h="1131316">
                <a:tc>
                  <a:txBody>
                    <a:bodyPr/>
                    <a:lstStyle/>
                    <a:p>
                      <a:pPr latinLnBrk="1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IoC</a:t>
                      </a:r>
                      <a:endParaRPr lang="en-US" sz="160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SimpleIoc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Autofac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Mvx.IoCProvider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Microsoft.Extensions.DependencyInjection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Prism.Unity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, 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Prism.DryIoc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097562"/>
                  </a:ext>
                </a:extLst>
              </a:tr>
              <a:tr h="1390177">
                <a:tc>
                  <a:txBody>
                    <a:bodyPr/>
                    <a:lstStyle/>
                    <a:p>
                      <a:pPr latinLnBrk="1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Message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Communication</a:t>
                      </a:r>
                      <a:endParaRPr lang="en-US" sz="160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Messenger</a:t>
                      </a:r>
                      <a:endParaRPr lang="en-US" sz="160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DevExpress.Mvvm.Messenger</a:t>
                      </a:r>
                      <a:endParaRPr lang="en-US" sz="1600" dirty="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IMvxMessenger</a:t>
                      </a:r>
                      <a:endParaRPr lang="en-US" sz="1600" dirty="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WeakReferenceMessenger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, 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StrongReferenceMessenger</a:t>
                      </a:r>
                      <a:endParaRPr lang="en-US" sz="1600" dirty="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EventAggregator</a:t>
                      </a:r>
                      <a:endParaRPr lang="en-US" sz="1600" dirty="0">
                        <a:effectLst/>
                      </a:endParaRPr>
                    </a:p>
                  </a:txBody>
                  <a:tcPr marL="23908" marR="23908" marT="23908" marB="23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464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5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6BDA-5AD1-41CB-3C98-2A2FE2BE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CommunityToolkit.Mvvm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4B8FA-B696-5729-33EB-90B234E41372}"/>
              </a:ext>
            </a:extLst>
          </p:cNvPr>
          <p:cNvSpPr txBox="1">
            <a:spLocks/>
          </p:cNvSpPr>
          <p:nvPr/>
        </p:nvSpPr>
        <p:spPr>
          <a:xfrm>
            <a:off x="923544" y="1499615"/>
            <a:ext cx="10780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Microsoft</a:t>
            </a:r>
            <a:r>
              <a:rPr lang="ko-KR" altLang="en-US" sz="2400" dirty="0">
                <a:solidFill>
                  <a:schemeClr val="bg1"/>
                </a:solidFill>
              </a:rPr>
              <a:t>에서 관리하는 </a:t>
            </a:r>
            <a:r>
              <a:rPr lang="en-US" altLang="ko-KR" sz="2400" dirty="0">
                <a:solidFill>
                  <a:schemeClr val="bg1"/>
                </a:solidFill>
              </a:rPr>
              <a:t>MVVM Toolkit</a:t>
            </a:r>
            <a:r>
              <a:rPr lang="ko-KR" altLang="en-US" sz="2400" dirty="0">
                <a:solidFill>
                  <a:schemeClr val="bg1"/>
                </a:solidFill>
              </a:rPr>
              <a:t>으로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쉽고 단순하게 프로젝트에 </a:t>
            </a:r>
            <a:r>
              <a:rPr lang="en-US" altLang="ko-KR" sz="2400" dirty="0">
                <a:solidFill>
                  <a:schemeClr val="bg1"/>
                </a:solidFill>
              </a:rPr>
              <a:t>MVVM Pattern</a:t>
            </a:r>
            <a:r>
              <a:rPr lang="ko-KR" altLang="en-US" sz="2400" dirty="0">
                <a:solidFill>
                  <a:schemeClr val="bg1"/>
                </a:solidFill>
              </a:rPr>
              <a:t>을 사용할 수 있음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이전 </a:t>
            </a:r>
            <a:r>
              <a:rPr lang="ko-KR" altLang="en-US" sz="2400" dirty="0" err="1">
                <a:solidFill>
                  <a:schemeClr val="bg1"/>
                </a:solidFill>
              </a:rPr>
              <a:t>버전명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err="1">
                <a:solidFill>
                  <a:schemeClr val="bg1"/>
                </a:solidFill>
              </a:rPr>
              <a:t>Microsoft.Toolkit.Mvvm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Visual Studio 2019, 2022 </a:t>
            </a:r>
            <a:r>
              <a:rPr lang="ko-KR" altLang="en-US" sz="2400" dirty="0">
                <a:solidFill>
                  <a:schemeClr val="bg1"/>
                </a:solidFill>
              </a:rPr>
              <a:t>지원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플랫폼 </a:t>
            </a:r>
            <a:r>
              <a:rPr lang="en-US" altLang="ko-KR" sz="2400" dirty="0">
                <a:solidFill>
                  <a:schemeClr val="bg1"/>
                </a:solidFill>
              </a:rPr>
              <a:t>: UWP, WinForms, WPF, Xamarin, Uno, MAUI </a:t>
            </a:r>
            <a:r>
              <a:rPr lang="ko-KR" altLang="en-US" sz="2400" dirty="0">
                <a:solidFill>
                  <a:schemeClr val="bg1"/>
                </a:solidFill>
              </a:rPr>
              <a:t>등 모든 앱 플랫폼에서 사용 가능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526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E339-03A8-6C6F-7904-947E4AE64D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프로젝트에 적용 데모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4AAC6F-78FF-692A-E5E9-94E9E5419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3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4B9317-0AD4-194D-B24C-DAF5DD63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추가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A9FC-C009-F03A-CAA9-27F2D5943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959" y="1407210"/>
            <a:ext cx="7754083" cy="51617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0392BF-58FC-D9A2-A881-801109884FBF}"/>
              </a:ext>
            </a:extLst>
          </p:cNvPr>
          <p:cNvSpPr/>
          <p:nvPr/>
        </p:nvSpPr>
        <p:spPr>
          <a:xfrm>
            <a:off x="5613887" y="1690688"/>
            <a:ext cx="2835347" cy="2831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2990B-662E-9155-6BC7-39134E2A774B}"/>
              </a:ext>
            </a:extLst>
          </p:cNvPr>
          <p:cNvSpPr txBox="1"/>
          <p:nvPr/>
        </p:nvSpPr>
        <p:spPr>
          <a:xfrm>
            <a:off x="8449234" y="164761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WPF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F71FCB-378D-E29E-F760-1354E3E903E2}"/>
              </a:ext>
            </a:extLst>
          </p:cNvPr>
          <p:cNvSpPr/>
          <p:nvPr/>
        </p:nvSpPr>
        <p:spPr>
          <a:xfrm>
            <a:off x="5672157" y="2372006"/>
            <a:ext cx="3920078" cy="5997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FEA5E-95EA-CE66-AA61-009C51C44430}"/>
              </a:ext>
            </a:extLst>
          </p:cNvPr>
          <p:cNvSpPr/>
          <p:nvPr/>
        </p:nvSpPr>
        <p:spPr>
          <a:xfrm>
            <a:off x="5672157" y="4774547"/>
            <a:ext cx="3920078" cy="599794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15FBB-1B8C-D896-6AE9-187D151CEFD4}"/>
              </a:ext>
            </a:extLst>
          </p:cNvPr>
          <p:cNvSpPr txBox="1"/>
          <p:nvPr/>
        </p:nvSpPr>
        <p:spPr>
          <a:xfrm>
            <a:off x="7212450" y="4736645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.NET Framework 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8021D-BA82-3334-1A58-193F539C4F40}"/>
              </a:ext>
            </a:extLst>
          </p:cNvPr>
          <p:cNvSpPr txBox="1"/>
          <p:nvPr/>
        </p:nvSpPr>
        <p:spPr>
          <a:xfrm>
            <a:off x="8192792" y="248696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.NET 6, 7</a:t>
            </a:r>
          </a:p>
        </p:txBody>
      </p:sp>
    </p:spTree>
    <p:extLst>
      <p:ext uri="{BB962C8B-B14F-4D97-AF65-F5344CB8AC3E}">
        <p14:creationId xmlns:p14="http://schemas.microsoft.com/office/powerpoint/2010/main" val="323403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FE88-F532-5F40-5157-BD84EC0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 </a:t>
            </a:r>
            <a:r>
              <a:rPr lang="en-US" altLang="ko-KR" dirty="0"/>
              <a:t>– </a:t>
            </a:r>
            <a:r>
              <a:rPr lang="ko-KR" altLang="en-US" dirty="0"/>
              <a:t>추가 정보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85DDA-4AD4-6EE8-88C2-2C07F52A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89" y="1326515"/>
            <a:ext cx="7761021" cy="5166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F108C1-C3F2-1BE9-DFAE-5BF3AC777960}"/>
              </a:ext>
            </a:extLst>
          </p:cNvPr>
          <p:cNvSpPr txBox="1"/>
          <p:nvPr/>
        </p:nvSpPr>
        <p:spPr>
          <a:xfrm>
            <a:off x="2382542" y="3429000"/>
            <a:ext cx="4200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.NET 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.NET Core 3.0 – Out of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.NET Core 3.1 – Long Term Support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.NET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.NET 5 – Out of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.NET 6 – Long Term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.NET 7 – Standard Term Support</a:t>
            </a:r>
          </a:p>
        </p:txBody>
      </p:sp>
    </p:spTree>
    <p:extLst>
      <p:ext uri="{BB962C8B-B14F-4D97-AF65-F5344CB8AC3E}">
        <p14:creationId xmlns:p14="http://schemas.microsoft.com/office/powerpoint/2010/main" val="2913419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6855-2222-D0F0-BC96-F4451241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 style project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8DCC3-58FC-C436-B047-70CF3C7A0412}"/>
              </a:ext>
            </a:extLst>
          </p:cNvPr>
          <p:cNvSpPr txBox="1"/>
          <p:nvPr/>
        </p:nvSpPr>
        <p:spPr>
          <a:xfrm>
            <a:off x="838200" y="1690688"/>
            <a:ext cx="10714892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800" dirty="0">
                <a:solidFill>
                  <a:srgbClr val="A31515"/>
                </a:solidFill>
                <a:latin typeface="+mj-ea"/>
                <a:ea typeface="+mj-ea"/>
              </a:rPr>
              <a:t>Project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j-ea"/>
                <a:ea typeface="+mj-ea"/>
              </a:rPr>
              <a:t>Sdk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sz="1800" dirty="0" err="1">
                <a:solidFill>
                  <a:srgbClr val="0000FF"/>
                </a:solidFill>
                <a:latin typeface="+mj-ea"/>
                <a:ea typeface="+mj-ea"/>
              </a:rPr>
              <a:t>Microsoft.NET.Sdk</a:t>
            </a:r>
            <a:r>
              <a:rPr lang="en-US" sz="180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  &lt;</a:t>
            </a:r>
            <a:r>
              <a:rPr lang="en-US" sz="1800" dirty="0" err="1">
                <a:solidFill>
                  <a:srgbClr val="A31515"/>
                </a:solidFill>
                <a:latin typeface="+mj-ea"/>
                <a:ea typeface="+mj-ea"/>
              </a:rPr>
              <a:t>PropertyGroup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    &lt;</a:t>
            </a:r>
            <a:r>
              <a:rPr lang="en-US" sz="1800" dirty="0" err="1">
                <a:solidFill>
                  <a:srgbClr val="A31515"/>
                </a:solidFill>
                <a:latin typeface="+mj-ea"/>
                <a:ea typeface="+mj-ea"/>
              </a:rPr>
              <a:t>OutputType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r>
              <a:rPr lang="en-US" sz="1800" dirty="0" err="1">
                <a:solidFill>
                  <a:srgbClr val="000000"/>
                </a:solidFill>
                <a:latin typeface="+mj-ea"/>
                <a:ea typeface="+mj-ea"/>
              </a:rPr>
              <a:t>WinExe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800" dirty="0" err="1">
                <a:solidFill>
                  <a:srgbClr val="A31515"/>
                </a:solidFill>
                <a:latin typeface="+mj-ea"/>
                <a:ea typeface="+mj-ea"/>
              </a:rPr>
              <a:t>OutputType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    &lt;</a:t>
            </a:r>
            <a:r>
              <a:rPr lang="en-US" sz="1800" dirty="0" err="1">
                <a:solidFill>
                  <a:srgbClr val="A31515"/>
                </a:solidFill>
                <a:latin typeface="+mj-ea"/>
                <a:ea typeface="+mj-ea"/>
              </a:rPr>
              <a:t>TargetFramework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r>
              <a:rPr lang="en-US" sz="1800" dirty="0">
                <a:solidFill>
                  <a:srgbClr val="000000"/>
                </a:solidFill>
                <a:latin typeface="+mj-ea"/>
                <a:ea typeface="+mj-ea"/>
              </a:rPr>
              <a:t>net6.0-windows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800" dirty="0" err="1">
                <a:solidFill>
                  <a:srgbClr val="A31515"/>
                </a:solidFill>
                <a:latin typeface="+mj-ea"/>
                <a:ea typeface="+mj-ea"/>
              </a:rPr>
              <a:t>TargetFramework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    &lt;</a:t>
            </a:r>
            <a:r>
              <a:rPr lang="en-US" sz="1800" dirty="0">
                <a:solidFill>
                  <a:srgbClr val="A31515"/>
                </a:solidFill>
                <a:latin typeface="+mj-ea"/>
                <a:ea typeface="+mj-ea"/>
              </a:rPr>
              <a:t>Nullable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r>
              <a:rPr lang="en-US" sz="1800" dirty="0">
                <a:solidFill>
                  <a:srgbClr val="000000"/>
                </a:solidFill>
                <a:latin typeface="+mj-ea"/>
                <a:ea typeface="+mj-ea"/>
              </a:rPr>
              <a:t>enable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800" dirty="0">
                <a:solidFill>
                  <a:srgbClr val="A31515"/>
                </a:solidFill>
                <a:latin typeface="+mj-ea"/>
                <a:ea typeface="+mj-ea"/>
              </a:rPr>
              <a:t>Nullable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    &lt;</a:t>
            </a:r>
            <a:r>
              <a:rPr lang="en-US" sz="1800" dirty="0" err="1">
                <a:solidFill>
                  <a:srgbClr val="A31515"/>
                </a:solidFill>
                <a:latin typeface="+mj-ea"/>
                <a:ea typeface="+mj-ea"/>
              </a:rPr>
              <a:t>UseWPF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r>
              <a:rPr lang="en-US" sz="180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800" dirty="0" err="1">
                <a:solidFill>
                  <a:srgbClr val="A31515"/>
                </a:solidFill>
                <a:latin typeface="+mj-ea"/>
                <a:ea typeface="+mj-ea"/>
              </a:rPr>
              <a:t>UseWPF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  &lt;/</a:t>
            </a:r>
            <a:r>
              <a:rPr lang="en-US" sz="1800" dirty="0" err="1">
                <a:solidFill>
                  <a:srgbClr val="A31515"/>
                </a:solidFill>
                <a:latin typeface="+mj-ea"/>
                <a:ea typeface="+mj-ea"/>
              </a:rPr>
              <a:t>PropertyGroup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800" dirty="0">
                <a:solidFill>
                  <a:srgbClr val="A31515"/>
                </a:solidFill>
                <a:latin typeface="+mj-ea"/>
                <a:ea typeface="+mj-ea"/>
              </a:rPr>
              <a:t>Project</a:t>
            </a:r>
            <a:r>
              <a:rPr lang="en-US" sz="18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endParaRPr lang="en-US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556E3-F414-0A1F-7377-5808D30457B8}"/>
              </a:ext>
            </a:extLst>
          </p:cNvPr>
          <p:cNvSpPr txBox="1"/>
          <p:nvPr/>
        </p:nvSpPr>
        <p:spPr>
          <a:xfrm>
            <a:off x="8169068" y="2528198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/>
              <a:t>윈도우용 </a:t>
            </a:r>
            <a:r>
              <a:rPr lang="en-US" altLang="ko-KR" dirty="0"/>
              <a:t>EXE </a:t>
            </a:r>
            <a:r>
              <a:rPr lang="ko-KR" altLang="en-US" dirty="0"/>
              <a:t>파일 생성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6E1B3-D462-2968-94D6-5E7EA4927DEB}"/>
              </a:ext>
            </a:extLst>
          </p:cNvPr>
          <p:cNvSpPr txBox="1"/>
          <p:nvPr/>
        </p:nvSpPr>
        <p:spPr>
          <a:xfrm>
            <a:off x="8169068" y="2787627"/>
            <a:ext cx="309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/>
              <a:t>.NET 6 – Desktop runtime </a:t>
            </a:r>
            <a:r>
              <a:rPr lang="ko-KR" altLang="en-US" dirty="0"/>
              <a:t>사용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84D3-1A84-3BF1-7C7A-DAAE0511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package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51E69-6E39-369B-B141-265844DB9D0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8D83A-DB5E-6370-9301-725E2AA5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301" y="1842509"/>
            <a:ext cx="6455397" cy="43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8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EC15-90FF-50EA-6A64-A3EC1BEB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CommunityToolkit</a:t>
            </a:r>
            <a:r>
              <a:rPr lang="en-US" dirty="0"/>
              <a:t> </a:t>
            </a:r>
            <a:r>
              <a:rPr lang="ko-KR" altLang="en-US" dirty="0"/>
              <a:t>검색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F8660-B9A1-875A-C964-A2DF825BF6C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A9B8-173A-F679-F3F6-C46BF5D3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28" y="1825625"/>
            <a:ext cx="9703251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02E65-965E-1E55-C324-120DC4DE94A8}"/>
              </a:ext>
            </a:extLst>
          </p:cNvPr>
          <p:cNvSpPr txBox="1"/>
          <p:nvPr/>
        </p:nvSpPr>
        <p:spPr>
          <a:xfrm>
            <a:off x="5315968" y="2238107"/>
            <a:ext cx="193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Community toolkit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C6B8F7-9497-8E91-1ECC-80D243B3254E}"/>
              </a:ext>
            </a:extLst>
          </p:cNvPr>
          <p:cNvSpPr/>
          <p:nvPr/>
        </p:nvSpPr>
        <p:spPr>
          <a:xfrm>
            <a:off x="1260228" y="4521725"/>
            <a:ext cx="6164876" cy="5997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AD29E6-8188-8BFA-D973-C7E4F9909525}"/>
              </a:ext>
            </a:extLst>
          </p:cNvPr>
          <p:cNvSpPr/>
          <p:nvPr/>
        </p:nvSpPr>
        <p:spPr>
          <a:xfrm>
            <a:off x="7662497" y="3129103"/>
            <a:ext cx="3165230" cy="2998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3171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7CE1-A510-E3AD-B931-EE1A7DF3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Person.cs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601A6-91D0-9926-F4CC-F2361E7786DD}"/>
              </a:ext>
            </a:extLst>
          </p:cNvPr>
          <p:cNvSpPr txBox="1"/>
          <p:nvPr/>
        </p:nvSpPr>
        <p:spPr>
          <a:xfrm>
            <a:off x="838200" y="1307188"/>
            <a:ext cx="10415954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+mj-ea"/>
                <a:ea typeface="+mj-ea"/>
              </a:rPr>
              <a:t>CommunityToolkit.Mvvm.ComponentModel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en-US" sz="1400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+mj-ea"/>
                <a:ea typeface="+mj-ea"/>
              </a:rPr>
              <a:t>Person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  <a:r>
              <a:rPr lang="en-US" sz="1400" dirty="0" err="1">
                <a:solidFill>
                  <a:srgbClr val="FF0000"/>
                </a:solidFill>
                <a:latin typeface="+mj-ea"/>
                <a:ea typeface="+mj-ea"/>
              </a:rPr>
              <a:t>ObservableObject</a:t>
            </a:r>
            <a:endParaRPr lang="en-US" sz="14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_id;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Id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_id; }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  <a:r>
              <a:rPr lang="en-US" sz="1400" dirty="0" err="1">
                <a:solidFill>
                  <a:srgbClr val="FF0000"/>
                </a:solidFill>
                <a:latin typeface="+mj-ea"/>
                <a:ea typeface="+mj-ea"/>
              </a:rPr>
              <a:t>SetProperty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ref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_id, value); }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lvl="1"/>
            <a:endParaRPr 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_name;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Name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_name; }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  <a:r>
              <a:rPr lang="en-US" sz="1400" dirty="0" err="1">
                <a:solidFill>
                  <a:srgbClr val="FF0000"/>
                </a:solidFill>
                <a:latin typeface="+mj-ea"/>
                <a:ea typeface="+mj-ea"/>
              </a:rPr>
              <a:t>SetProperty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ref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_name, value); }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pPr lvl="1"/>
            <a:endParaRPr 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_sex;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Sex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_sex; }</a:t>
            </a:r>
          </a:p>
          <a:p>
            <a:pPr lvl="1"/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  <a:r>
              <a:rPr lang="en-US" sz="1400" dirty="0" err="1">
                <a:solidFill>
                  <a:srgbClr val="FF0000"/>
                </a:solidFill>
                <a:latin typeface="+mj-ea"/>
                <a:ea typeface="+mj-ea"/>
              </a:rPr>
              <a:t>SetProperty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ref</a:t>
            </a:r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_sex, value); }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516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소개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276C8-3FDA-918D-51FB-9640FBF22CD8}"/>
              </a:ext>
            </a:extLst>
          </p:cNvPr>
          <p:cNvSpPr txBox="1">
            <a:spLocks/>
          </p:cNvSpPr>
          <p:nvPr/>
        </p:nvSpPr>
        <p:spPr>
          <a:xfrm>
            <a:off x="923544" y="1499615"/>
            <a:ext cx="10780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</a:rPr>
              <a:t>박문찬</a:t>
            </a:r>
            <a:r>
              <a:rPr lang="en-US" altLang="ko-KR" sz="2400" dirty="0">
                <a:solidFill>
                  <a:schemeClr val="bg1"/>
                </a:solidFill>
              </a:rPr>
              <a:t>(Connor Park)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Microsoft MVP (Windows Development)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YRISM </a:t>
            </a:r>
            <a:r>
              <a:rPr lang="ko-KR" altLang="en-US" sz="2400" dirty="0">
                <a:solidFill>
                  <a:schemeClr val="bg1"/>
                </a:solidFill>
              </a:rPr>
              <a:t>수석연구원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Future Of </a:t>
            </a:r>
            <a:r>
              <a:rPr lang="en-US" sz="2400" dirty="0" err="1">
                <a:solidFill>
                  <a:schemeClr val="bg1"/>
                </a:solidFill>
              </a:rPr>
              <a:t>DotNet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블로그</a:t>
            </a:r>
            <a:r>
              <a:rPr lang="en-US" altLang="ko-KR" sz="2400" dirty="0">
                <a:solidFill>
                  <a:schemeClr val="bg1"/>
                </a:solidFill>
              </a:rPr>
              <a:t>(kaki104.tistory.com)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유튜브 채널</a:t>
            </a:r>
            <a:r>
              <a:rPr lang="en-US" altLang="ko-KR" sz="2400" dirty="0">
                <a:solidFill>
                  <a:schemeClr val="bg1"/>
                </a:solidFill>
              </a:rPr>
              <a:t>(www.youtube.com/FutureOfDotNET)</a:t>
            </a:r>
            <a:r>
              <a:rPr lang="ko-KR" altLang="en-US" sz="2400" dirty="0">
                <a:solidFill>
                  <a:schemeClr val="bg1"/>
                </a:solidFill>
              </a:rPr>
              <a:t> 운영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닷넷 프로그래머 모임</a:t>
            </a:r>
            <a:r>
              <a:rPr lang="en-US" altLang="ko-KR" sz="2400" dirty="0">
                <a:solidFill>
                  <a:schemeClr val="bg1"/>
                </a:solidFill>
              </a:rPr>
              <a:t>(cafe.daum.net/aspdotnet) </a:t>
            </a:r>
            <a:r>
              <a:rPr lang="ko-KR" altLang="en-US" sz="2400" dirty="0">
                <a:solidFill>
                  <a:schemeClr val="bg1"/>
                </a:solidFill>
              </a:rPr>
              <a:t>운영진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1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FBC5-7576-1248-711A-9C573CA4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MainWindowViewModel.cs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66350-1749-EC38-6F9D-54F88AE92E19}"/>
              </a:ext>
            </a:extLst>
          </p:cNvPr>
          <p:cNvSpPr txBox="1"/>
          <p:nvPr/>
        </p:nvSpPr>
        <p:spPr>
          <a:xfrm>
            <a:off x="838199" y="1229947"/>
            <a:ext cx="10455519" cy="55092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using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j-ea"/>
                <a:ea typeface="+mj-ea"/>
              </a:rPr>
              <a:t>CommunityToolkit.Mvvm.ComponentModel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using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j-ea"/>
                <a:ea typeface="+mj-ea"/>
              </a:rPr>
              <a:t>System.Collections.Generic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namespace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j-ea"/>
                <a:ea typeface="+mj-ea"/>
              </a:rPr>
              <a:t>ToolkitSample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class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2B91AF"/>
                </a:solidFill>
                <a:latin typeface="+mj-ea"/>
                <a:ea typeface="+mj-ea"/>
              </a:rPr>
              <a:t>MainWindowViewModel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ObservableObject</a:t>
            </a:r>
            <a:endParaRPr lang="en-US" sz="1100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private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j-ea"/>
                <a:ea typeface="+mj-ea"/>
              </a:rPr>
              <a:t>IList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&lt;Person&gt; _people;</a:t>
            </a:r>
          </a:p>
          <a:p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        public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j-ea"/>
                <a:ea typeface="+mj-ea"/>
              </a:rPr>
              <a:t>IList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&lt;Person&gt; People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get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_people; }</a:t>
            </a:r>
          </a:p>
          <a:p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</a:rPr>
              <a:t>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SetProperty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ref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_people, value); }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}</a:t>
            </a:r>
          </a:p>
          <a:p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        private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Person _</a:t>
            </a:r>
            <a:r>
              <a:rPr lang="en-US" sz="1100" dirty="0" err="1">
                <a:solidFill>
                  <a:srgbClr val="000000"/>
                </a:solidFill>
                <a:latin typeface="+mj-ea"/>
                <a:ea typeface="+mj-ea"/>
              </a:rPr>
              <a:t>selectedPerson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        public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Person </a:t>
            </a:r>
            <a:r>
              <a:rPr lang="en-US" sz="1100" dirty="0" err="1">
                <a:solidFill>
                  <a:srgbClr val="000000"/>
                </a:solidFill>
                <a:latin typeface="+mj-ea"/>
                <a:ea typeface="+mj-ea"/>
              </a:rPr>
              <a:t>SelectedPerson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get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_</a:t>
            </a:r>
            <a:r>
              <a:rPr lang="en-US" sz="1100" dirty="0" err="1">
                <a:solidFill>
                  <a:srgbClr val="000000"/>
                </a:solidFill>
                <a:latin typeface="+mj-ea"/>
                <a:ea typeface="+mj-ea"/>
              </a:rPr>
              <a:t>selectedPerson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SetProperty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ref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_</a:t>
            </a:r>
            <a:r>
              <a:rPr lang="en-US" sz="1100" dirty="0" err="1">
                <a:solidFill>
                  <a:srgbClr val="000000"/>
                </a:solidFill>
                <a:latin typeface="+mj-ea"/>
                <a:ea typeface="+mj-ea"/>
              </a:rPr>
              <a:t>selectedPerson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, value); }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2B91AF"/>
                </a:solidFill>
                <a:latin typeface="+mj-ea"/>
                <a:ea typeface="+mj-ea"/>
              </a:rPr>
              <a:t>MainWindowViewModel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People =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List&lt;Person&gt;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Person{ Id = 1, Name = 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"kaki104"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, Sex =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},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Person{ Id = 2, Name = 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"kaki105"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, Sex =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false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},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Person{ Id = 3, Name = 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"kaki106"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, Sex =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},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Person{ Id = 4, Name = 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"kaki107"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, Sex =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false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},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Person{ Id = 5, Name = 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"kaki108"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, Sex =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},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};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066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601F-F6AB-29F1-3874-D711185A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MainWindow.xaml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25EB8-0D5C-485E-E7F3-B9DF5BFFC0AF}"/>
              </a:ext>
            </a:extLst>
          </p:cNvPr>
          <p:cNvSpPr txBox="1"/>
          <p:nvPr/>
        </p:nvSpPr>
        <p:spPr>
          <a:xfrm>
            <a:off x="838199" y="1273990"/>
            <a:ext cx="10455519" cy="50013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Window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x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: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="ToolkitSample.MainWindow"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xmlns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="http://schemas.microsoft.com/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winfx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/2006/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xaml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/presentation"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xmlns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: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x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="http://schemas.microsoft.com/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winfx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/2006/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xaml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"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xmlns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: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d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="http://schemas.microsoft.com/expression/blend/2008"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xmlns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: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local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clr-namespace:ToolkitSample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"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xmlns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: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mc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="http://schemas.openxmlformats.org/markup-compatibility/2006"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Title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="Toolkit Sample"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Width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="800"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Height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="450"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FontSize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="20"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mc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: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Ignorable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="d"&gt;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Window.DataContext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local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: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MainWindowViewModel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 /&gt;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Window.DataContext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Grid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Grid.RowDefinitions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RowDefinition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 /&gt;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RowDefinition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Height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="Auto" /&gt;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Grid.RowDefinitions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ListView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DisplayMemberPath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="Name"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ItemsSource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="{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Binding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People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}"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SelectedItem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="{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Binding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SelectedPerson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Mode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TwoWay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}" /&gt;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StackPanel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Grid.Row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="1"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Orientation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="Horizontal"&gt;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TextBlock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Margin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="5"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Text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="{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Binding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SelectedPerson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.Id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}" /&gt;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TextBlock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Margin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="5"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Text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="{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Binding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SelectedPerson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.Name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}" /&gt;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TextBlock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Margin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="5"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Text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="{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Binding</a:t>
            </a:r>
            <a:r>
              <a:rPr lang="en-US" sz="11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+mj-ea"/>
                <a:ea typeface="+mj-ea"/>
              </a:rPr>
              <a:t>SelectedPerson</a:t>
            </a:r>
            <a:r>
              <a:rPr lang="en-US" sz="1100" dirty="0" err="1">
                <a:solidFill>
                  <a:srgbClr val="0000FF"/>
                </a:solidFill>
                <a:latin typeface="+mj-ea"/>
                <a:ea typeface="+mj-ea"/>
              </a:rPr>
              <a:t>.Sex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}" /&gt;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100" dirty="0" err="1">
                <a:solidFill>
                  <a:srgbClr val="A31515"/>
                </a:solidFill>
                <a:latin typeface="+mj-ea"/>
                <a:ea typeface="+mj-ea"/>
              </a:rPr>
              <a:t>StackPanel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Grid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100" dirty="0">
                <a:solidFill>
                  <a:srgbClr val="A31515"/>
                </a:solidFill>
                <a:latin typeface="+mj-ea"/>
                <a:ea typeface="+mj-ea"/>
              </a:rPr>
              <a:t>Window</a:t>
            </a:r>
            <a:r>
              <a:rPr lang="en-US" sz="11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1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768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915B-FEA1-E655-1274-D8528754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DA188B-854A-6409-9150-2D71EC37A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690688"/>
            <a:ext cx="7486650" cy="4219575"/>
          </a:xfrm>
        </p:spPr>
      </p:pic>
    </p:spTree>
    <p:extLst>
      <p:ext uri="{BB962C8B-B14F-4D97-AF65-F5344CB8AC3E}">
        <p14:creationId xmlns:p14="http://schemas.microsoft.com/office/powerpoint/2010/main" val="276962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83CC-307E-FBFF-ADEB-BBEF6D2F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현재까지 구조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E25E8-7CFC-7B81-3568-98C23EA0C3CD}"/>
              </a:ext>
            </a:extLst>
          </p:cNvPr>
          <p:cNvSpPr/>
          <p:nvPr/>
        </p:nvSpPr>
        <p:spPr>
          <a:xfrm>
            <a:off x="883627" y="1771650"/>
            <a:ext cx="5212373" cy="44840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43D0E4-54B4-F128-DE87-1544C2F06615}"/>
              </a:ext>
            </a:extLst>
          </p:cNvPr>
          <p:cNvSpPr/>
          <p:nvPr/>
        </p:nvSpPr>
        <p:spPr>
          <a:xfrm>
            <a:off x="1134208" y="2492619"/>
            <a:ext cx="4721469" cy="2879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78C9BA-C00E-CFA8-BB14-35DA01F17B40}"/>
              </a:ext>
            </a:extLst>
          </p:cNvPr>
          <p:cNvSpPr/>
          <p:nvPr/>
        </p:nvSpPr>
        <p:spPr>
          <a:xfrm>
            <a:off x="1134208" y="5732585"/>
            <a:ext cx="4721469" cy="40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1E285-FEAB-F6E3-8D39-F000EF3F4983}"/>
              </a:ext>
            </a:extLst>
          </p:cNvPr>
          <p:cNvSpPr txBox="1"/>
          <p:nvPr/>
        </p:nvSpPr>
        <p:spPr>
          <a:xfrm>
            <a:off x="1134208" y="2127738"/>
            <a:ext cx="96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ListView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12EAD-5857-8831-38DD-1E71DE0DAB77}"/>
              </a:ext>
            </a:extLst>
          </p:cNvPr>
          <p:cNvSpPr txBox="1"/>
          <p:nvPr/>
        </p:nvSpPr>
        <p:spPr>
          <a:xfrm>
            <a:off x="1071196" y="5363253"/>
            <a:ext cx="119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StackPanel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FA1864-164D-F699-6049-A8FA6C8FFCBE}"/>
              </a:ext>
            </a:extLst>
          </p:cNvPr>
          <p:cNvSpPr/>
          <p:nvPr/>
        </p:nvSpPr>
        <p:spPr>
          <a:xfrm>
            <a:off x="6346581" y="1771650"/>
            <a:ext cx="5212373" cy="448407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FF795-8869-4F09-159A-D5AEB60B0646}"/>
              </a:ext>
            </a:extLst>
          </p:cNvPr>
          <p:cNvSpPr txBox="1"/>
          <p:nvPr/>
        </p:nvSpPr>
        <p:spPr>
          <a:xfrm>
            <a:off x="838200" y="1476164"/>
            <a:ext cx="145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MainWindow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5CEB4-ACE7-36B4-D75C-30609D8802EE}"/>
              </a:ext>
            </a:extLst>
          </p:cNvPr>
          <p:cNvSpPr txBox="1"/>
          <p:nvPr/>
        </p:nvSpPr>
        <p:spPr>
          <a:xfrm>
            <a:off x="6270381" y="1476164"/>
            <a:ext cx="252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MainWindowViewModel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A11C5D-AB62-73A4-88C7-D76D204C8B52}"/>
              </a:ext>
            </a:extLst>
          </p:cNvPr>
          <p:cNvSpPr/>
          <p:nvPr/>
        </p:nvSpPr>
        <p:spPr>
          <a:xfrm>
            <a:off x="6684351" y="3235569"/>
            <a:ext cx="4536831" cy="4835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People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BB2FF3-C956-4239-271C-4BB1CA8E4151}"/>
              </a:ext>
            </a:extLst>
          </p:cNvPr>
          <p:cNvSpPr/>
          <p:nvPr/>
        </p:nvSpPr>
        <p:spPr>
          <a:xfrm>
            <a:off x="6684351" y="4262071"/>
            <a:ext cx="4536831" cy="4835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SelectedPerson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93194A-184E-98E4-82C1-3A4508D94B77}"/>
              </a:ext>
            </a:extLst>
          </p:cNvPr>
          <p:cNvSpPr txBox="1"/>
          <p:nvPr/>
        </p:nvSpPr>
        <p:spPr>
          <a:xfrm>
            <a:off x="1242646" y="2594646"/>
            <a:ext cx="13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ItemsSource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A65F9E-E550-5577-A0C8-57C846CEA9CC}"/>
              </a:ext>
            </a:extLst>
          </p:cNvPr>
          <p:cNvCxnSpPr>
            <a:stCxn id="14" idx="1"/>
            <a:endCxn id="16" idx="3"/>
          </p:cNvCxnSpPr>
          <p:nvPr/>
        </p:nvCxnSpPr>
        <p:spPr>
          <a:xfrm flipH="1" flipV="1">
            <a:off x="2588399" y="2779312"/>
            <a:ext cx="4095952" cy="698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BC8965D-44E6-9F49-58BF-AFDCCE844992}"/>
              </a:ext>
            </a:extLst>
          </p:cNvPr>
          <p:cNvSpPr txBox="1"/>
          <p:nvPr/>
        </p:nvSpPr>
        <p:spPr>
          <a:xfrm>
            <a:off x="1242645" y="3327375"/>
            <a:ext cx="141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SelectedItem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D4AD58-A256-4A88-5273-1AAA5B867F3E}"/>
              </a:ext>
            </a:extLst>
          </p:cNvPr>
          <p:cNvCxnSpPr>
            <a:cxnSpLocks/>
            <a:stCxn id="15" idx="1"/>
            <a:endCxn id="19" idx="3"/>
          </p:cNvCxnSpPr>
          <p:nvPr/>
        </p:nvCxnSpPr>
        <p:spPr>
          <a:xfrm flipH="1" flipV="1">
            <a:off x="2658225" y="3512041"/>
            <a:ext cx="4026126" cy="99181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8F14E4-9B24-180E-EDC4-844E97C62558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675097" y="4503860"/>
            <a:ext cx="4009254" cy="14515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F77C02-F164-205F-5312-80A68B482B63}"/>
              </a:ext>
            </a:extLst>
          </p:cNvPr>
          <p:cNvSpPr txBox="1"/>
          <p:nvPr/>
        </p:nvSpPr>
        <p:spPr>
          <a:xfrm>
            <a:off x="1207732" y="5752716"/>
            <a:ext cx="148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TextBlock.Text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DCBD23-E87A-5534-B33D-64FD5714B403}"/>
              </a:ext>
            </a:extLst>
          </p:cNvPr>
          <p:cNvSpPr txBox="1"/>
          <p:nvPr/>
        </p:nvSpPr>
        <p:spPr>
          <a:xfrm>
            <a:off x="1134208" y="1836649"/>
            <a:ext cx="13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DataContext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4E0718-EFB4-7608-4E48-94D9F47A4898}"/>
              </a:ext>
            </a:extLst>
          </p:cNvPr>
          <p:cNvCxnSpPr>
            <a:cxnSpLocks/>
            <a:stCxn id="11" idx="1"/>
            <a:endCxn id="28" idx="3"/>
          </p:cNvCxnSpPr>
          <p:nvPr/>
        </p:nvCxnSpPr>
        <p:spPr>
          <a:xfrm flipH="1">
            <a:off x="2483167" y="1660830"/>
            <a:ext cx="3787214" cy="360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397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62E0-754A-E9B7-A3A8-A13B0C87B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</a:t>
            </a:r>
            <a:r>
              <a:rPr lang="ko-KR" altLang="en-US" dirty="0"/>
              <a:t>수정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9DF26-00EE-0B9D-6A43-EBCC4277B0A0}"/>
              </a:ext>
            </a:extLst>
          </p:cNvPr>
          <p:cNvSpPr txBox="1"/>
          <p:nvPr/>
        </p:nvSpPr>
        <p:spPr>
          <a:xfrm>
            <a:off x="838200" y="1351508"/>
            <a:ext cx="10515600" cy="48320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ListView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j-ea"/>
                <a:ea typeface="+mj-ea"/>
              </a:rPr>
              <a:t>ItemsSource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="{</a:t>
            </a:r>
            <a:r>
              <a:rPr lang="en-US" sz="1400" dirty="0">
                <a:solidFill>
                  <a:srgbClr val="A31515"/>
                </a:solidFill>
                <a:latin typeface="+mj-ea"/>
                <a:ea typeface="+mj-ea"/>
              </a:rPr>
              <a:t>Binding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People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}"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j-ea"/>
                <a:ea typeface="+mj-ea"/>
              </a:rPr>
              <a:t>SelectedItem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="{</a:t>
            </a:r>
            <a:r>
              <a:rPr lang="en-US" sz="1400" dirty="0">
                <a:solidFill>
                  <a:srgbClr val="A31515"/>
                </a:solidFill>
                <a:latin typeface="+mj-ea"/>
                <a:ea typeface="+mj-ea"/>
              </a:rPr>
              <a:t>Binding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j-ea"/>
                <a:ea typeface="+mj-ea"/>
              </a:rPr>
              <a:t>SelectedPerson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Mode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</a:t>
            </a:r>
            <a:r>
              <a:rPr lang="en-US" sz="1400" dirty="0" err="1">
                <a:solidFill>
                  <a:srgbClr val="0000FF"/>
                </a:solidFill>
                <a:latin typeface="+mj-ea"/>
                <a:ea typeface="+mj-ea"/>
              </a:rPr>
              <a:t>TwoWay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}"&gt;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ListView.View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GridView.Columns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GridViewColumn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j-ea"/>
                <a:ea typeface="+mj-ea"/>
              </a:rPr>
              <a:t>DisplayMemberBinding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="{</a:t>
            </a:r>
            <a:r>
              <a:rPr lang="en-US" sz="1400" dirty="0">
                <a:solidFill>
                  <a:srgbClr val="A31515"/>
                </a:solidFill>
                <a:latin typeface="+mj-ea"/>
                <a:ea typeface="+mj-ea"/>
              </a:rPr>
              <a:t>Binding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Id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}"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Header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="Id" /&gt;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GridViewColumn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Header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="Name"&gt;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GridViewColumn.CellTemplate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DataTemplate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TextBox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Text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="{</a:t>
            </a:r>
            <a:r>
              <a:rPr lang="en-US" sz="1400" dirty="0">
                <a:solidFill>
                  <a:srgbClr val="A31515"/>
                </a:solidFill>
                <a:latin typeface="+mj-ea"/>
                <a:ea typeface="+mj-ea"/>
              </a:rPr>
              <a:t>Binding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Name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Mode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</a:t>
            </a:r>
            <a:r>
              <a:rPr lang="en-US" sz="1400" dirty="0" err="1">
                <a:solidFill>
                  <a:srgbClr val="0000FF"/>
                </a:solidFill>
                <a:latin typeface="+mj-ea"/>
                <a:ea typeface="+mj-ea"/>
              </a:rPr>
              <a:t>TwoWay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j-ea"/>
                <a:ea typeface="+mj-ea"/>
              </a:rPr>
              <a:t>UpdateSourceTrigger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</a:t>
            </a:r>
            <a:r>
              <a:rPr lang="en-US" sz="1400" dirty="0" err="1">
                <a:solidFill>
                  <a:srgbClr val="0000FF"/>
                </a:solidFill>
                <a:latin typeface="+mj-ea"/>
                <a:ea typeface="+mj-ea"/>
              </a:rPr>
              <a:t>PropertyChanged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}" /&gt;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DataTemplate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GridViewColumn.CellTemplate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GridViewColumn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GridViewColumn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Header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="Sex"&gt;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GridViewColumn.CellTemplate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DataTemplate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CheckBox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+mj-ea"/>
                <a:ea typeface="+mj-ea"/>
              </a:rPr>
              <a:t>IsChecked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="{</a:t>
            </a:r>
            <a:r>
              <a:rPr lang="en-US" sz="1400" dirty="0">
                <a:solidFill>
                  <a:srgbClr val="A31515"/>
                </a:solidFill>
                <a:latin typeface="+mj-ea"/>
                <a:ea typeface="+mj-ea"/>
              </a:rPr>
              <a:t>Binding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Sex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en-US" sz="1400" dirty="0">
                <a:solidFill>
                  <a:srgbClr val="FF0000"/>
                </a:solidFill>
                <a:latin typeface="+mj-ea"/>
                <a:ea typeface="+mj-ea"/>
              </a:rPr>
              <a:t> Mode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=</a:t>
            </a:r>
            <a:r>
              <a:rPr lang="en-US" sz="1400" dirty="0" err="1">
                <a:solidFill>
                  <a:srgbClr val="0000FF"/>
                </a:solidFill>
                <a:latin typeface="+mj-ea"/>
                <a:ea typeface="+mj-ea"/>
              </a:rPr>
              <a:t>TwoWay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}" /&gt;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DataTemplate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GridViewColumn.CellTemplate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GridViewColumn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GridView.Columns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GridView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&lt;/</a:t>
            </a:r>
            <a:r>
              <a:rPr lang="en-US" sz="1400" dirty="0" err="1">
                <a:solidFill>
                  <a:srgbClr val="A31515"/>
                </a:solidFill>
                <a:latin typeface="+mj-ea"/>
                <a:ea typeface="+mj-ea"/>
              </a:rPr>
              <a:t>ListView.View</a:t>
            </a:r>
            <a:r>
              <a:rPr lang="en-US" sz="1400" dirty="0">
                <a:solidFill>
                  <a:srgbClr val="0000FF"/>
                </a:solidFill>
                <a:latin typeface="+mj-ea"/>
                <a:ea typeface="+mj-ea"/>
              </a:rPr>
              <a:t>&gt;</a:t>
            </a:r>
            <a:endParaRPr lang="en-US" sz="1400" dirty="0">
              <a:latin typeface="+mj-ea"/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231B9-3395-E7F6-3F77-C98978A4EF66}"/>
              </a:ext>
            </a:extLst>
          </p:cNvPr>
          <p:cNvSpPr/>
          <p:nvPr/>
        </p:nvSpPr>
        <p:spPr>
          <a:xfrm>
            <a:off x="2296104" y="3076284"/>
            <a:ext cx="7449780" cy="31442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F8779D-82BF-2B42-4ED5-AA20719DCA9C}"/>
              </a:ext>
            </a:extLst>
          </p:cNvPr>
          <p:cNvSpPr/>
          <p:nvPr/>
        </p:nvSpPr>
        <p:spPr>
          <a:xfrm>
            <a:off x="2296104" y="4561755"/>
            <a:ext cx="6925410" cy="2727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FF0000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5CE97-B6F6-9877-C4DB-BB4459D0C4DA}"/>
              </a:ext>
            </a:extLst>
          </p:cNvPr>
          <p:cNvSpPr txBox="1"/>
          <p:nvPr/>
        </p:nvSpPr>
        <p:spPr>
          <a:xfrm>
            <a:off x="4815919" y="2717803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/>
              <a:t>Name </a:t>
            </a:r>
            <a:r>
              <a:rPr lang="ko-KR" altLang="en-US" dirty="0"/>
              <a:t>프로퍼티 수정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E23F5-FEF7-14EE-ED37-7B2782423AF1}"/>
              </a:ext>
            </a:extLst>
          </p:cNvPr>
          <p:cNvSpPr txBox="1"/>
          <p:nvPr/>
        </p:nvSpPr>
        <p:spPr>
          <a:xfrm>
            <a:off x="4815919" y="4218528"/>
            <a:ext cx="199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Sex </a:t>
            </a:r>
            <a:r>
              <a:rPr lang="ko-KR" altLang="en-US" dirty="0"/>
              <a:t>프로퍼티 수정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87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FA79-7DF8-9BB6-2CF6-8BEBD4CF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CD90F-374D-C5D8-93CB-42E46B6DE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891506"/>
            <a:ext cx="7486650" cy="4219575"/>
          </a:xfrm>
        </p:spPr>
      </p:pic>
    </p:spTree>
    <p:extLst>
      <p:ext uri="{BB962C8B-B14F-4D97-AF65-F5344CB8AC3E}">
        <p14:creationId xmlns:p14="http://schemas.microsoft.com/office/powerpoint/2010/main" val="110637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AE4-6012-3DBD-CAB6-52A2DC9A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수정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EFFECC-66C7-9E55-E554-1C5273C12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75" y="1891506"/>
            <a:ext cx="7486650" cy="4219575"/>
          </a:xfrm>
        </p:spPr>
      </p:pic>
    </p:spTree>
    <p:extLst>
      <p:ext uri="{BB962C8B-B14F-4D97-AF65-F5344CB8AC3E}">
        <p14:creationId xmlns:p14="http://schemas.microsoft.com/office/powerpoint/2010/main" val="1386033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03B3-ED03-FBD5-4CDB-E540D664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CommunityToolkit.Mvvm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4C2A2-F8AD-3959-A161-968292555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ObservableObject</a:t>
            </a:r>
            <a:endParaRPr lang="en-US" dirty="0"/>
          </a:p>
          <a:p>
            <a:r>
              <a:rPr lang="en-US" dirty="0" err="1"/>
              <a:t>RelayCommand</a:t>
            </a:r>
            <a:endParaRPr lang="en-US" dirty="0"/>
          </a:p>
          <a:p>
            <a:r>
              <a:rPr lang="en-US" dirty="0" err="1"/>
              <a:t>AsyncRelayCommand</a:t>
            </a:r>
            <a:endParaRPr lang="en-US" dirty="0"/>
          </a:p>
          <a:p>
            <a:r>
              <a:rPr lang="en-US" dirty="0" err="1"/>
              <a:t>WeakReferenceMessenger</a:t>
            </a:r>
            <a:endParaRPr lang="en-US" dirty="0"/>
          </a:p>
          <a:p>
            <a:r>
              <a:rPr lang="en-US" dirty="0" err="1"/>
              <a:t>StrongReferenceMessenger</a:t>
            </a:r>
            <a:endParaRPr lang="en-US" dirty="0"/>
          </a:p>
          <a:p>
            <a:r>
              <a:rPr lang="en-US" dirty="0" err="1"/>
              <a:t>Ioc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39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8BF4-6470-1ACF-EE33-B78D2C3D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990A4-1CEC-4CD4-E8EC-7D0BDD32F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MVVM Pattern</a:t>
            </a:r>
            <a:r>
              <a:rPr lang="ko-KR" altLang="en-US" dirty="0">
                <a:hlinkClick r:id="rId2"/>
              </a:rPr>
              <a:t>을 사용하는 개발자를 위한 안내 </a:t>
            </a:r>
            <a:r>
              <a:rPr lang="en-US" altLang="ko-KR" dirty="0">
                <a:hlinkClick r:id="rId2"/>
              </a:rPr>
              <a:t>v1.0 part1</a:t>
            </a:r>
          </a:p>
          <a:p>
            <a:r>
              <a:rPr lang="en-US" altLang="ko-KR" dirty="0">
                <a:hlinkClick r:id="rId2"/>
              </a:rPr>
              <a:t>Microsoft.Toolkit.Mvvm</a:t>
            </a:r>
            <a:r>
              <a:rPr lang="ko-KR" altLang="en-US" dirty="0">
                <a:hlinkClick r:id="rId2"/>
              </a:rPr>
              <a:t>을 이용한 간단한 프레임워크 </a:t>
            </a:r>
            <a:r>
              <a:rPr lang="en-US" altLang="ko-KR" dirty="0">
                <a:hlinkClick r:id="rId2"/>
              </a:rPr>
              <a:t>part1</a:t>
            </a:r>
            <a:endParaRPr lang="en-US" altLang="ko-KR" dirty="0"/>
          </a:p>
          <a:p>
            <a:r>
              <a:rPr lang="en-US" dirty="0" err="1">
                <a:hlinkClick r:id="rId3"/>
              </a:rPr>
              <a:t>WpfTest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ToolkitSample</a:t>
            </a:r>
            <a:r>
              <a:rPr lang="en-US" dirty="0">
                <a:hlinkClick r:id="rId3"/>
              </a:rPr>
              <a:t> at master · kaki104/</a:t>
            </a:r>
            <a:r>
              <a:rPr lang="en-US" dirty="0" err="1">
                <a:hlinkClick r:id="rId3"/>
              </a:rPr>
              <a:t>WpfTest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39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C8D5C-7D14-CA5E-72D8-9FB03E3D49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FE44956-E4C7-E0AB-594E-169F328AA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ore-KR" dirty="0"/>
              <a:t>kaki104@yrism.com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025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BD89EF-FD84-5F25-D343-D6BF91C79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ore-KR" altLang="en-US" dirty="0"/>
              <a:t>제한</a:t>
            </a:r>
            <a:r>
              <a:rPr lang="ko-KR" altLang="en-US" dirty="0"/>
              <a:t> 시간 </a:t>
            </a:r>
            <a:r>
              <a:rPr lang="en-US" altLang="ko-KR" dirty="0"/>
              <a:t>35</a:t>
            </a:r>
            <a:r>
              <a:rPr lang="ko-KR" altLang="en-US" dirty="0"/>
              <a:t>분</a:t>
            </a:r>
            <a:endParaRPr lang="ko-Kore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BF02AE2-1577-4294-BDAE-6D86D72A3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ore-KR" dirty="0"/>
              <a:t>MVVM Toolkit</a:t>
            </a:r>
            <a:r>
              <a:rPr lang="ko-KR" altLang="en-US" dirty="0"/>
              <a:t>의 모든 기능을 설명</a:t>
            </a:r>
            <a:r>
              <a:rPr lang="en-US" altLang="ko-KR" dirty="0"/>
              <a:t>?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7380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627DF1-CBC7-D340-7DA7-2833EF1A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여러분이　이곳에　오신　이유？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E2071-1E3F-7465-B1EC-3C873AF3352B}"/>
              </a:ext>
            </a:extLst>
          </p:cNvPr>
          <p:cNvSpPr txBox="1"/>
          <p:nvPr/>
        </p:nvSpPr>
        <p:spPr>
          <a:xfrm>
            <a:off x="838200" y="1506022"/>
            <a:ext cx="7390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MVVM</a:t>
            </a:r>
            <a:r>
              <a:rPr lang="ko-KR" altLang="en-US" sz="2400" dirty="0">
                <a:solidFill>
                  <a:schemeClr val="bg1"/>
                </a:solidFill>
              </a:rPr>
              <a:t> 패턴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MVVM Toolkit</a:t>
            </a:r>
            <a:r>
              <a:rPr lang="ko-KR" altLang="en-US" sz="2400" dirty="0">
                <a:solidFill>
                  <a:schemeClr val="bg1"/>
                </a:solidFill>
              </a:rPr>
              <a:t>에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대해서 궁금해서</a:t>
            </a:r>
            <a:r>
              <a:rPr lang="en-US" altLang="ko-KR" sz="2400" dirty="0">
                <a:solidFill>
                  <a:schemeClr val="bg1"/>
                </a:solidFill>
              </a:rPr>
              <a:t>…</a:t>
            </a:r>
            <a:endParaRPr lang="ko-Kore-KR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7AE1D-BB50-FB52-4671-7B3062817C92}"/>
              </a:ext>
            </a:extLst>
          </p:cNvPr>
          <p:cNvSpPr txBox="1"/>
          <p:nvPr/>
        </p:nvSpPr>
        <p:spPr>
          <a:xfrm>
            <a:off x="838200" y="2191199"/>
            <a:ext cx="7390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경품을 받기위해</a:t>
            </a:r>
            <a:r>
              <a:rPr lang="en-US" altLang="ko-KR" sz="2400" dirty="0">
                <a:solidFill>
                  <a:schemeClr val="bg1"/>
                </a:solidFill>
              </a:rPr>
              <a:t>…</a:t>
            </a:r>
            <a:endParaRPr lang="ko-Kore-KR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A1D8DCE-076F-C2A3-8701-711D52F05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3932" b="25181"/>
          <a:stretch/>
        </p:blipFill>
        <p:spPr>
          <a:xfrm>
            <a:off x="2917658" y="2876376"/>
            <a:ext cx="6356684" cy="3870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F1488F-C176-AE9E-5341-CC1EA3C97980}"/>
              </a:ext>
            </a:extLst>
          </p:cNvPr>
          <p:cNvSpPr txBox="1"/>
          <p:nvPr/>
        </p:nvSpPr>
        <p:spPr>
          <a:xfrm>
            <a:off x="10114547" y="6238959"/>
            <a:ext cx="190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ore-KR" altLang="en-US" sz="900" dirty="0">
                <a:solidFill>
                  <a:schemeClr val="bg1"/>
                </a:solidFill>
              </a:rPr>
              <a:t>알 수 없는 작성자 님의 </a:t>
            </a:r>
            <a:r>
              <a:rPr lang="ko-Kore-KR" altLang="en-US" sz="900" dirty="0">
                <a:solidFill>
                  <a:schemeClr val="bg1"/>
                </a:solidFill>
                <a:hlinkClick r:id="rId4" tooltip="https://mulder21c.github.io/2014/10/18/90-of-advice-consultation-is-actually-meaningles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 사진</a:t>
            </a:r>
            <a:r>
              <a:rPr lang="ko-Kore-KR" altLang="en-US" sz="900" dirty="0">
                <a:solidFill>
                  <a:schemeClr val="bg1"/>
                </a:solidFill>
              </a:rPr>
              <a:t>에는 </a:t>
            </a:r>
            <a:r>
              <a:rPr lang="ko-Kore-KR" altLang="en-US" sz="900" dirty="0">
                <a:solidFill>
                  <a:schemeClr val="bg1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ko-Kore-KR" altLang="en-US" sz="900" dirty="0">
                <a:solidFill>
                  <a:schemeClr val="bg1"/>
                </a:solidFill>
              </a:rPr>
              <a:t> 라이선스가 적용됩니다.</a:t>
            </a:r>
          </a:p>
        </p:txBody>
      </p:sp>
    </p:spTree>
    <p:extLst>
      <p:ext uri="{BB962C8B-B14F-4D97-AF65-F5344CB8AC3E}">
        <p14:creationId xmlns:p14="http://schemas.microsoft.com/office/powerpoint/2010/main" val="394891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1A3F-BE57-2AFC-349E-0A2F8C3E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블로그의 최근 </a:t>
            </a:r>
            <a:r>
              <a:rPr lang="en-US" altLang="ko-KR" dirty="0"/>
              <a:t>7</a:t>
            </a:r>
            <a:r>
              <a:rPr lang="ko-KR" altLang="en-US" dirty="0"/>
              <a:t>일 통계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1FA89F-A194-E7C6-0755-E8E62CA5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35" y="1690688"/>
            <a:ext cx="10211882" cy="28065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B5EFCF-0752-C98D-BEEF-2FA2745958BD}"/>
              </a:ext>
            </a:extLst>
          </p:cNvPr>
          <p:cNvSpPr/>
          <p:nvPr/>
        </p:nvSpPr>
        <p:spPr>
          <a:xfrm>
            <a:off x="2061796" y="3429000"/>
            <a:ext cx="8598877" cy="338504"/>
          </a:xfrm>
          <a:prstGeom prst="rect">
            <a:avLst/>
          </a:prstGeom>
          <a:solidFill>
            <a:srgbClr val="512B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F2D10E-5087-7358-B9BC-284D943484E5}"/>
              </a:ext>
            </a:extLst>
          </p:cNvPr>
          <p:cNvSpPr/>
          <p:nvPr/>
        </p:nvSpPr>
        <p:spPr>
          <a:xfrm>
            <a:off x="2061796" y="4007827"/>
            <a:ext cx="8598877" cy="338504"/>
          </a:xfrm>
          <a:prstGeom prst="rect">
            <a:avLst/>
          </a:prstGeom>
          <a:solidFill>
            <a:srgbClr val="512B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5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F0AA-39FD-D8CB-9C54-425B4409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C# WPF</a:t>
            </a:r>
            <a:r>
              <a:rPr kumimoji="1" lang="ko-KR" altLang="en-US" dirty="0"/>
              <a:t>개발로 진로를 고민하는 분들을 위해 내용이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BB28AE-D342-746E-3C1C-BFA505712169}"/>
              </a:ext>
            </a:extLst>
          </p:cNvPr>
          <p:cNvSpPr/>
          <p:nvPr/>
        </p:nvSpPr>
        <p:spPr>
          <a:xfrm>
            <a:off x="838200" y="5179742"/>
            <a:ext cx="10394795" cy="11931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ore-KR" dirty="0">
                <a:solidFill>
                  <a:schemeClr val="bg1"/>
                </a:solidFill>
              </a:rPr>
              <a:t>WPF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배우면 지방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공장에서 일해야 한다는 이야기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댓글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를 많이 들어서 공부하기 싫었다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43A7C4-83BA-89BF-990D-2BA568CFAC51}"/>
              </a:ext>
            </a:extLst>
          </p:cNvPr>
          <p:cNvSpPr/>
          <p:nvPr/>
        </p:nvSpPr>
        <p:spPr>
          <a:xfrm>
            <a:off x="838200" y="1382751"/>
            <a:ext cx="10394795" cy="1003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지금 현장에서는 </a:t>
            </a:r>
            <a:r>
              <a:rPr lang="en" altLang="ko-KR" dirty="0">
                <a:solidFill>
                  <a:schemeClr val="bg1"/>
                </a:solidFill>
                <a:latin typeface="Noto Sans" panose="020B0604020202020204" pitchFamily="34" charset="0"/>
              </a:rPr>
              <a:t>WPF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개발자를 구하기가 힘든데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반대로 구직자는 취업하기가 너무 힘들다고 이야기를 하는데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..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 어떻게 생각하나요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Noto Sans" panose="020B0604020202020204" pitchFamily="34" charset="0"/>
              </a:rPr>
              <a:t>?</a:t>
            </a:r>
          </a:p>
        </p:txBody>
      </p:sp>
      <p:pic>
        <p:nvPicPr>
          <p:cNvPr id="10" name="그래픽 9" descr="물음표 단색으로 채워진">
            <a:extLst>
              <a:ext uri="{FF2B5EF4-FFF2-40B4-BE49-F238E27FC236}">
                <a16:creationId xmlns:a16="http://schemas.microsoft.com/office/drawing/2014/main" id="{0184B792-2FBB-3C9A-AF71-B50B8A8D2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5285" y="2386361"/>
            <a:ext cx="2721429" cy="27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1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A1A16C-37A5-3171-6A05-76E93129F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WPF </a:t>
            </a:r>
            <a:r>
              <a:rPr lang="ko-KR" altLang="en-US" dirty="0"/>
              <a:t>어떻게 생각하시나요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9820C-1D36-A2CE-E61E-8C3FB784DC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9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C9D03-BC08-496D-D4CF-6E240C0D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WPF</a:t>
            </a:r>
            <a:r>
              <a:rPr kumimoji="1" lang="ko-KR" altLang="en-US" dirty="0"/>
              <a:t>의 미래는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E5DBD-38C7-2254-4299-02CF30D0CD96}"/>
              </a:ext>
            </a:extLst>
          </p:cNvPr>
          <p:cNvSpPr txBox="1">
            <a:spLocks/>
          </p:cNvSpPr>
          <p:nvPr/>
        </p:nvSpPr>
        <p:spPr>
          <a:xfrm>
            <a:off x="923544" y="1499615"/>
            <a:ext cx="107807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Windows</a:t>
            </a:r>
            <a:r>
              <a:rPr lang="ko-KR" altLang="en-US" sz="2400" dirty="0">
                <a:solidFill>
                  <a:schemeClr val="bg1"/>
                </a:solidFill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</a:rPr>
              <a:t>Microsoft</a:t>
            </a:r>
            <a:r>
              <a:rPr lang="ko-KR" altLang="en-US" sz="2400" dirty="0">
                <a:solidFill>
                  <a:schemeClr val="bg1"/>
                </a:solidFill>
              </a:rPr>
              <a:t>가 </a:t>
            </a:r>
            <a:r>
              <a:rPr lang="en-US" altLang="ko-KR" sz="2400" dirty="0">
                <a:solidFill>
                  <a:schemeClr val="bg1"/>
                </a:solidFill>
              </a:rPr>
              <a:t>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PC</a:t>
            </a:r>
            <a:r>
              <a:rPr lang="ko-KR" altLang="en-US" sz="2400" dirty="0">
                <a:solidFill>
                  <a:schemeClr val="bg1"/>
                </a:solidFill>
              </a:rPr>
              <a:t>의 모든 자원</a:t>
            </a:r>
            <a:r>
              <a:rPr lang="en-US" altLang="ko-KR" sz="2400" dirty="0">
                <a:solidFill>
                  <a:schemeClr val="bg1"/>
                </a:solidFill>
              </a:rPr>
              <a:t>(GPU </a:t>
            </a:r>
            <a:r>
              <a:rPr lang="ko-KR" altLang="en-US" sz="2400" dirty="0">
                <a:solidFill>
                  <a:schemeClr val="bg1"/>
                </a:solidFill>
              </a:rPr>
              <a:t>포함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r>
              <a:rPr lang="ko-KR" altLang="en-US" sz="2400" dirty="0">
                <a:solidFill>
                  <a:schemeClr val="bg1"/>
                </a:solidFill>
              </a:rPr>
              <a:t>을 활용해서 대량의 데이터 처리에 용이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전통적인 윈도우 애플리케이션 개발 플랫폼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WPF – MVVM </a:t>
            </a:r>
            <a:r>
              <a:rPr lang="ko-KR" altLang="en-US" sz="2400" dirty="0">
                <a:solidFill>
                  <a:schemeClr val="bg1"/>
                </a:solidFill>
              </a:rPr>
              <a:t>패턴 중심 개발</a:t>
            </a:r>
            <a:r>
              <a:rPr lang="en-US" altLang="ko-KR" sz="2400" dirty="0">
                <a:solidFill>
                  <a:schemeClr val="bg1"/>
                </a:solidFill>
              </a:rPr>
              <a:t>, WinForms – </a:t>
            </a:r>
            <a:r>
              <a:rPr lang="ko-KR" altLang="en-US" sz="2400" dirty="0">
                <a:solidFill>
                  <a:schemeClr val="bg1"/>
                </a:solidFill>
              </a:rPr>
              <a:t>이벤트 중심 개발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다양한 </a:t>
            </a:r>
            <a:r>
              <a:rPr lang="en-US" altLang="ko-KR" sz="2400" dirty="0">
                <a:solidFill>
                  <a:schemeClr val="bg1"/>
                </a:solidFill>
              </a:rPr>
              <a:t>3</a:t>
            </a:r>
            <a:r>
              <a:rPr lang="en-US" altLang="ko-KR" sz="2400" baseline="30000" dirty="0">
                <a:solidFill>
                  <a:schemeClr val="bg1"/>
                </a:solidFill>
              </a:rPr>
              <a:t>rd</a:t>
            </a:r>
            <a:r>
              <a:rPr lang="en-US" altLang="ko-KR" sz="2400" dirty="0">
                <a:solidFill>
                  <a:schemeClr val="bg1"/>
                </a:solidFill>
              </a:rPr>
              <a:t> party control </a:t>
            </a:r>
            <a:r>
              <a:rPr lang="ko-KR" altLang="en-US" sz="2400" dirty="0">
                <a:solidFill>
                  <a:schemeClr val="bg1"/>
                </a:solidFill>
              </a:rPr>
              <a:t>지원</a:t>
            </a:r>
            <a:r>
              <a:rPr lang="en-US" altLang="ko-KR" sz="2400" dirty="0">
                <a:solidFill>
                  <a:schemeClr val="bg1"/>
                </a:solidFill>
              </a:rPr>
              <a:t>(Infragistics, Telerik, DevExpress, </a:t>
            </a:r>
            <a:r>
              <a:rPr lang="en-US" altLang="ko-KR" sz="2400" dirty="0" err="1">
                <a:solidFill>
                  <a:schemeClr val="bg1"/>
                </a:solidFill>
              </a:rPr>
              <a:t>GrapeCity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등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</a:rPr>
              <a:t>개발시</a:t>
            </a:r>
            <a:r>
              <a:rPr lang="ko-KR" altLang="en-US" sz="2400" dirty="0">
                <a:solidFill>
                  <a:schemeClr val="bg1"/>
                </a:solidFill>
              </a:rPr>
              <a:t> 모르는 부분을 검색하면 쉽게 찾을 수 있음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영문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3"/>
              </a:rPr>
              <a:t>WPF</a:t>
            </a:r>
            <a:r>
              <a:rPr lang="ko-KR" altLang="en-US" sz="2400" dirty="0">
                <a:solidFill>
                  <a:schemeClr val="bg1"/>
                </a:solidFill>
                <a:hlinkClick r:id="rId3"/>
              </a:rPr>
              <a:t>는 오픈 소스 플랫폼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전세계 개발자들이 참여하여 더 좋은 기능을 추가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  <a:r>
              <a:rPr lang="ko-KR" altLang="en-US" sz="2400" dirty="0">
                <a:solidFill>
                  <a:schemeClr val="bg1"/>
                </a:solidFill>
              </a:rPr>
              <a:t>수정 중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크로스 </a:t>
            </a:r>
            <a:r>
              <a:rPr lang="ko-KR" altLang="en-US" sz="2400" dirty="0" err="1">
                <a:solidFill>
                  <a:schemeClr val="bg1"/>
                </a:solidFill>
              </a:rPr>
              <a:t>플렛폼</a:t>
            </a:r>
            <a:r>
              <a:rPr lang="ko-KR" altLang="en-US" sz="2400" dirty="0">
                <a:solidFill>
                  <a:schemeClr val="bg1"/>
                </a:solidFill>
              </a:rPr>
              <a:t> 개발로 쉽게 전환 가능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MAUI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(Microsoft</a:t>
            </a:r>
            <a:r>
              <a:rPr lang="ko-KR" altLang="en-US" sz="2400" dirty="0">
                <a:solidFill>
                  <a:schemeClr val="bg1"/>
                </a:solidFill>
              </a:rPr>
              <a:t> 크로스 </a:t>
            </a:r>
            <a:r>
              <a:rPr lang="ko-KR" altLang="en-US" sz="2400" dirty="0" err="1">
                <a:solidFill>
                  <a:schemeClr val="bg1"/>
                </a:solidFill>
              </a:rPr>
              <a:t>플렛폼</a:t>
            </a:r>
            <a:r>
              <a:rPr lang="en-US" altLang="ko-KR" sz="2400" dirty="0">
                <a:solidFill>
                  <a:schemeClr val="bg1"/>
                </a:solidFill>
              </a:rPr>
              <a:t>) 2022</a:t>
            </a:r>
            <a:r>
              <a:rPr lang="ko-KR" altLang="en-US" sz="2400" dirty="0">
                <a:solidFill>
                  <a:schemeClr val="bg1"/>
                </a:solidFill>
              </a:rPr>
              <a:t>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Uno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.NET 6.0</a:t>
            </a:r>
            <a:r>
              <a:rPr lang="ko-KR" altLang="en-US" sz="2400" dirty="0">
                <a:solidFill>
                  <a:schemeClr val="bg1"/>
                </a:solidFill>
              </a:rPr>
              <a:t>부터 </a:t>
            </a:r>
            <a:r>
              <a:rPr lang="en-US" altLang="ko-KR" sz="2400" dirty="0">
                <a:solidFill>
                  <a:schemeClr val="bg1"/>
                </a:solidFill>
              </a:rPr>
              <a:t>ARM64</a:t>
            </a:r>
            <a:r>
              <a:rPr lang="ko-KR" altLang="en-US" sz="2400" dirty="0">
                <a:solidFill>
                  <a:schemeClr val="bg1"/>
                </a:solidFill>
              </a:rPr>
              <a:t>를 지원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92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A7A3D7-0FD7-A50F-4AF2-AEF7E3843CA4}"/>
              </a:ext>
            </a:extLst>
          </p:cNvPr>
          <p:cNvSpPr/>
          <p:nvPr/>
        </p:nvSpPr>
        <p:spPr>
          <a:xfrm>
            <a:off x="838200" y="2699944"/>
            <a:ext cx="10515600" cy="3792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B4E28-1D72-4D02-0F8B-3D058784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WPF</a:t>
            </a:r>
            <a:r>
              <a:rPr lang="ko-KR" altLang="en-US" dirty="0"/>
              <a:t> 개발에서 가장 중요한 기술적인 부분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8E4BE-692D-65F4-F5C4-6B734AC65999}"/>
              </a:ext>
            </a:extLst>
          </p:cNvPr>
          <p:cNvSpPr txBox="1">
            <a:spLocks/>
          </p:cNvSpPr>
          <p:nvPr/>
        </p:nvSpPr>
        <p:spPr>
          <a:xfrm>
            <a:off x="923544" y="1499615"/>
            <a:ext cx="10780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MVVM </a:t>
            </a:r>
            <a:r>
              <a:rPr lang="ko-KR" altLang="en-US" sz="2400" dirty="0">
                <a:solidFill>
                  <a:schemeClr val="bg1"/>
                </a:solidFill>
              </a:rPr>
              <a:t>패턴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이벤트 중심 프로그래밍의 문제점을 해결하기 위해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제안된 아키텍처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2"/>
              </a:rPr>
              <a:t>MVVM Pattern</a:t>
            </a:r>
            <a:r>
              <a:rPr lang="ko-KR" altLang="en-US" sz="2400" dirty="0">
                <a:solidFill>
                  <a:schemeClr val="bg1"/>
                </a:solidFill>
                <a:hlinkClick r:id="rId2"/>
              </a:rPr>
              <a:t>을 사용하는 개발자를 위한 안내 </a:t>
            </a:r>
            <a:r>
              <a:rPr lang="en-US" altLang="ko-KR" sz="2400" dirty="0">
                <a:solidFill>
                  <a:schemeClr val="bg1"/>
                </a:solidFill>
                <a:hlinkClick r:id="rId2"/>
              </a:rPr>
              <a:t>v1.0 part1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6D305-E547-9ECA-4F5C-63EA447E1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59" y="2825178"/>
            <a:ext cx="5106682" cy="35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093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3633</TotalTime>
  <Words>1570</Words>
  <Application>Microsoft Macintosh PowerPoint</Application>
  <PresentationFormat>와이드스크린</PresentationFormat>
  <Paragraphs>265</Paragraphs>
  <Slides>29</Slides>
  <Notes>5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Arial</vt:lpstr>
      <vt:lpstr>Open Sans Light</vt:lpstr>
      <vt:lpstr>Calibri</vt:lpstr>
      <vt:lpstr>Noto Sans</vt:lpstr>
      <vt:lpstr>NanumGothic</vt:lpstr>
      <vt:lpstr>NANUMGOTHIC EXTRABOLD</vt:lpstr>
      <vt:lpstr>맑은 고딕</vt:lpstr>
      <vt:lpstr>Open Sans</vt:lpstr>
      <vt:lpstr>Office Theme</vt:lpstr>
      <vt:lpstr>2_Office Theme</vt:lpstr>
      <vt:lpstr>1_Office Theme</vt:lpstr>
      <vt:lpstr>3_Office Theme</vt:lpstr>
      <vt:lpstr>PowerPoint 프레젠테이션</vt:lpstr>
      <vt:lpstr>소개</vt:lpstr>
      <vt:lpstr>제한 시간 35분</vt:lpstr>
      <vt:lpstr>여러분이　이곳에　오신　이유？</vt:lpstr>
      <vt:lpstr>블로그의 최근 7일 통계</vt:lpstr>
      <vt:lpstr>C# WPF개발로 진로를 고민하는 분들을 위해 내용이…</vt:lpstr>
      <vt:lpstr>WPF 어떻게 생각하시나요?</vt:lpstr>
      <vt:lpstr>WPF의 미래는…</vt:lpstr>
      <vt:lpstr>WPF 개발에서 가장 중요한 기술적인 부분</vt:lpstr>
      <vt:lpstr>MVVM을 쉽게 사용하려면…</vt:lpstr>
      <vt:lpstr>라이브러리별 비교표</vt:lpstr>
      <vt:lpstr>CommunityToolkit.Mvvm</vt:lpstr>
      <vt:lpstr>프로젝트에 적용 데모</vt:lpstr>
      <vt:lpstr>프로젝트 추가</vt:lpstr>
      <vt:lpstr>프로젝트 생성 – 추가 정보</vt:lpstr>
      <vt:lpstr>SDK style project file</vt:lpstr>
      <vt:lpstr>Nuget package 추가</vt:lpstr>
      <vt:lpstr>CommunityToolkit 검색</vt:lpstr>
      <vt:lpstr>Person.cs</vt:lpstr>
      <vt:lpstr>MainWindowViewModel.cs</vt:lpstr>
      <vt:lpstr>MainWindow.xaml</vt:lpstr>
      <vt:lpstr>실행</vt:lpstr>
      <vt:lpstr>현재까지 구조</vt:lpstr>
      <vt:lpstr>ListView 수정</vt:lpstr>
      <vt:lpstr>실행</vt:lpstr>
      <vt:lpstr>데이터 수정</vt:lpstr>
      <vt:lpstr>CommunityToolkit.Mvvm</vt:lpstr>
      <vt:lpstr>참고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ParkConnor</cp:lastModifiedBy>
  <cp:revision>24</cp:revision>
  <dcterms:created xsi:type="dcterms:W3CDTF">2022-10-11T15:09:05Z</dcterms:created>
  <dcterms:modified xsi:type="dcterms:W3CDTF">2023-01-19T09:19:23Z</dcterms:modified>
</cp:coreProperties>
</file>